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4"/>
  </p:notesMasterIdLst>
  <p:handoutMasterIdLst>
    <p:handoutMasterId r:id="rId25"/>
  </p:handoutMasterIdLst>
  <p:sldIdLst>
    <p:sldId id="256" r:id="rId2"/>
    <p:sldId id="300" r:id="rId3"/>
    <p:sldId id="259" r:id="rId4"/>
    <p:sldId id="279" r:id="rId5"/>
    <p:sldId id="278" r:id="rId6"/>
    <p:sldId id="301" r:id="rId7"/>
    <p:sldId id="283" r:id="rId8"/>
    <p:sldId id="298" r:id="rId9"/>
    <p:sldId id="282" r:id="rId10"/>
    <p:sldId id="284" r:id="rId11"/>
    <p:sldId id="287" r:id="rId12"/>
    <p:sldId id="288" r:id="rId13"/>
    <p:sldId id="289" r:id="rId14"/>
    <p:sldId id="290" r:id="rId15"/>
    <p:sldId id="285" r:id="rId16"/>
    <p:sldId id="295" r:id="rId17"/>
    <p:sldId id="294" r:id="rId18"/>
    <p:sldId id="293" r:id="rId19"/>
    <p:sldId id="292" r:id="rId20"/>
    <p:sldId id="299" r:id="rId21"/>
    <p:sldId id="296" r:id="rId22"/>
    <p:sldId id="297" r:id="rId23"/>
  </p:sldIdLst>
  <p:sldSz cx="9144000" cy="6858000" type="screen4x3"/>
  <p:notesSz cx="6858000" cy="91170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D86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>
      <p:cViewPr varScale="1">
        <p:scale>
          <a:sx n="60" d="100"/>
          <a:sy n="60" d="100"/>
        </p:scale>
        <p:origin x="43" y="6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7F833E-325C-457B-83B8-DDC7BAE46E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5BDF69-621A-4E72-8B89-EDC13AB71DF3}">
      <dgm:prSet/>
      <dgm:spPr/>
      <dgm:t>
        <a:bodyPr/>
        <a:lstStyle/>
        <a:p>
          <a:r>
            <a:rPr lang="en-US" dirty="0"/>
            <a:t>Overview</a:t>
          </a:r>
        </a:p>
      </dgm:t>
    </dgm:pt>
    <dgm:pt modelId="{9E7B1384-1509-44E9-8B71-42B94DCE3FC8}" type="parTrans" cxnId="{61790B5A-D944-44DD-B1FA-DE59F2FDE155}">
      <dgm:prSet/>
      <dgm:spPr/>
      <dgm:t>
        <a:bodyPr/>
        <a:lstStyle/>
        <a:p>
          <a:endParaRPr lang="en-US"/>
        </a:p>
      </dgm:t>
    </dgm:pt>
    <dgm:pt modelId="{925A47F6-4A52-4124-B6B1-BFA7C77DDE5A}" type="sibTrans" cxnId="{61790B5A-D944-44DD-B1FA-DE59F2FDE155}">
      <dgm:prSet/>
      <dgm:spPr/>
      <dgm:t>
        <a:bodyPr/>
        <a:lstStyle/>
        <a:p>
          <a:endParaRPr lang="en-US"/>
        </a:p>
      </dgm:t>
    </dgm:pt>
    <dgm:pt modelId="{022BCADE-99E2-4B59-8A48-6140EAB49357}">
      <dgm:prSet/>
      <dgm:spPr/>
      <dgm:t>
        <a:bodyPr/>
        <a:lstStyle/>
        <a:p>
          <a:r>
            <a:rPr lang="en-US" dirty="0"/>
            <a:t>Entities</a:t>
          </a:r>
        </a:p>
      </dgm:t>
    </dgm:pt>
    <dgm:pt modelId="{D533F183-8D60-475C-A020-E336E882F573}" type="parTrans" cxnId="{7A991C7E-586F-4D1F-A631-B3EB3632FE5B}">
      <dgm:prSet/>
      <dgm:spPr/>
      <dgm:t>
        <a:bodyPr/>
        <a:lstStyle/>
        <a:p>
          <a:endParaRPr lang="en-US"/>
        </a:p>
      </dgm:t>
    </dgm:pt>
    <dgm:pt modelId="{0A8FF59B-DB19-4D19-B3CC-242D42276AD2}" type="sibTrans" cxnId="{7A991C7E-586F-4D1F-A631-B3EB3632FE5B}">
      <dgm:prSet/>
      <dgm:spPr/>
      <dgm:t>
        <a:bodyPr/>
        <a:lstStyle/>
        <a:p>
          <a:endParaRPr lang="en-US"/>
        </a:p>
      </dgm:t>
    </dgm:pt>
    <dgm:pt modelId="{108BECD9-4133-4AD3-B3DB-2E2ADF42ED5E}">
      <dgm:prSet/>
      <dgm:spPr/>
      <dgm:t>
        <a:bodyPr/>
        <a:lstStyle/>
        <a:p>
          <a:r>
            <a:rPr lang="en-US"/>
            <a:t>ERD</a:t>
          </a:r>
        </a:p>
      </dgm:t>
    </dgm:pt>
    <dgm:pt modelId="{863462F6-0A91-4356-BDF6-4ADE1843D8AF}" type="parTrans" cxnId="{7BE9F0C2-7539-47BC-A130-796DB6B65EC5}">
      <dgm:prSet/>
      <dgm:spPr/>
      <dgm:t>
        <a:bodyPr/>
        <a:lstStyle/>
        <a:p>
          <a:endParaRPr lang="en-US"/>
        </a:p>
      </dgm:t>
    </dgm:pt>
    <dgm:pt modelId="{0556B909-673B-492B-A51B-8120871534CF}" type="sibTrans" cxnId="{7BE9F0C2-7539-47BC-A130-796DB6B65EC5}">
      <dgm:prSet/>
      <dgm:spPr/>
      <dgm:t>
        <a:bodyPr/>
        <a:lstStyle/>
        <a:p>
          <a:endParaRPr lang="en-US"/>
        </a:p>
      </dgm:t>
    </dgm:pt>
    <dgm:pt modelId="{E941BF74-B107-4354-8F55-C63FEC10DA16}">
      <dgm:prSet/>
      <dgm:spPr/>
      <dgm:t>
        <a:bodyPr/>
        <a:lstStyle/>
        <a:p>
          <a:r>
            <a:rPr lang="en-US" dirty="0"/>
            <a:t>Data Dictionary</a:t>
          </a:r>
        </a:p>
      </dgm:t>
    </dgm:pt>
    <dgm:pt modelId="{DDE2F3D5-2EFE-4642-BD43-05A40C8A5A59}" type="parTrans" cxnId="{1DC4BB0D-3989-492D-B944-7B8CB005FEB4}">
      <dgm:prSet/>
      <dgm:spPr/>
      <dgm:t>
        <a:bodyPr/>
        <a:lstStyle/>
        <a:p>
          <a:endParaRPr lang="en-US"/>
        </a:p>
      </dgm:t>
    </dgm:pt>
    <dgm:pt modelId="{7B5C5AEF-415A-4187-8004-21BD2FB2DBE9}" type="sibTrans" cxnId="{1DC4BB0D-3989-492D-B944-7B8CB005FEB4}">
      <dgm:prSet/>
      <dgm:spPr/>
      <dgm:t>
        <a:bodyPr/>
        <a:lstStyle/>
        <a:p>
          <a:endParaRPr lang="en-US"/>
        </a:p>
      </dgm:t>
    </dgm:pt>
    <dgm:pt modelId="{F2C7CCD8-D619-4243-8099-56FA36525A29}">
      <dgm:prSet/>
      <dgm:spPr/>
      <dgm:t>
        <a:bodyPr/>
        <a:lstStyle/>
        <a:p>
          <a:r>
            <a:rPr lang="en-US" dirty="0"/>
            <a:t>DB Design</a:t>
          </a:r>
        </a:p>
      </dgm:t>
    </dgm:pt>
    <dgm:pt modelId="{CB115177-5034-4A0D-A9ED-FFC6D0312791}" type="parTrans" cxnId="{1615D2C6-F4AA-4C7C-BB4F-455E26BAF385}">
      <dgm:prSet/>
      <dgm:spPr/>
      <dgm:t>
        <a:bodyPr/>
        <a:lstStyle/>
        <a:p>
          <a:endParaRPr lang="en-US"/>
        </a:p>
      </dgm:t>
    </dgm:pt>
    <dgm:pt modelId="{78BC80F9-8EB3-48EA-AEEC-6B7CE37878A9}" type="sibTrans" cxnId="{1615D2C6-F4AA-4C7C-BB4F-455E26BAF385}">
      <dgm:prSet/>
      <dgm:spPr/>
      <dgm:t>
        <a:bodyPr/>
        <a:lstStyle/>
        <a:p>
          <a:endParaRPr lang="en-US"/>
        </a:p>
      </dgm:t>
    </dgm:pt>
    <dgm:pt modelId="{E4855A80-9FF6-4AE1-977F-D0621138B6E3}">
      <dgm:prSet/>
      <dgm:spPr/>
      <dgm:t>
        <a:bodyPr/>
        <a:lstStyle/>
        <a:p>
          <a:r>
            <a:rPr lang="en-US" dirty="0"/>
            <a:t>Creating Tables</a:t>
          </a:r>
        </a:p>
      </dgm:t>
    </dgm:pt>
    <dgm:pt modelId="{E386D74F-7E6C-463A-979C-EF9D7829CF7B}" type="parTrans" cxnId="{446AB7CD-60CA-4483-8531-EDC77E03542A}">
      <dgm:prSet/>
      <dgm:spPr/>
      <dgm:t>
        <a:bodyPr/>
        <a:lstStyle/>
        <a:p>
          <a:endParaRPr lang="en-US"/>
        </a:p>
      </dgm:t>
    </dgm:pt>
    <dgm:pt modelId="{4D0B4735-356E-443A-B709-F2838E980B66}" type="sibTrans" cxnId="{446AB7CD-60CA-4483-8531-EDC77E03542A}">
      <dgm:prSet/>
      <dgm:spPr/>
      <dgm:t>
        <a:bodyPr/>
        <a:lstStyle/>
        <a:p>
          <a:endParaRPr lang="en-US"/>
        </a:p>
      </dgm:t>
    </dgm:pt>
    <dgm:pt modelId="{32C7D035-E4A5-423C-9483-C2062BE66100}">
      <dgm:prSet/>
      <dgm:spPr/>
      <dgm:t>
        <a:bodyPr/>
        <a:lstStyle/>
        <a:p>
          <a:r>
            <a:rPr lang="en-US" dirty="0"/>
            <a:t>Populating Data</a:t>
          </a:r>
        </a:p>
      </dgm:t>
    </dgm:pt>
    <dgm:pt modelId="{02BB8D6C-1A41-4700-AF86-E2B12C803098}" type="parTrans" cxnId="{3FC4A0FB-EFAF-48EE-AB15-9F62585F112B}">
      <dgm:prSet/>
      <dgm:spPr/>
      <dgm:t>
        <a:bodyPr/>
        <a:lstStyle/>
        <a:p>
          <a:endParaRPr lang="en-US"/>
        </a:p>
      </dgm:t>
    </dgm:pt>
    <dgm:pt modelId="{12F5C719-B297-4CA9-8598-EAF7DD94CB90}" type="sibTrans" cxnId="{3FC4A0FB-EFAF-48EE-AB15-9F62585F112B}">
      <dgm:prSet/>
      <dgm:spPr/>
      <dgm:t>
        <a:bodyPr/>
        <a:lstStyle/>
        <a:p>
          <a:endParaRPr lang="en-US"/>
        </a:p>
      </dgm:t>
    </dgm:pt>
    <dgm:pt modelId="{C09DFEB3-D877-42FA-BAE4-76936569B0AC}">
      <dgm:prSet/>
      <dgm:spPr/>
      <dgm:t>
        <a:bodyPr/>
        <a:lstStyle/>
        <a:p>
          <a:r>
            <a:rPr lang="en-US" dirty="0"/>
            <a:t>Creating View</a:t>
          </a:r>
        </a:p>
      </dgm:t>
    </dgm:pt>
    <dgm:pt modelId="{0D6A903E-06A5-4D86-91FB-3259B0576250}" type="parTrans" cxnId="{320F548E-F856-4804-8C7D-AE1BA940BBE2}">
      <dgm:prSet/>
      <dgm:spPr/>
      <dgm:t>
        <a:bodyPr/>
        <a:lstStyle/>
        <a:p>
          <a:endParaRPr lang="en-US"/>
        </a:p>
      </dgm:t>
    </dgm:pt>
    <dgm:pt modelId="{89040C02-210E-4267-848A-DB02878F2D64}" type="sibTrans" cxnId="{320F548E-F856-4804-8C7D-AE1BA940BBE2}">
      <dgm:prSet/>
      <dgm:spPr/>
      <dgm:t>
        <a:bodyPr/>
        <a:lstStyle/>
        <a:p>
          <a:endParaRPr lang="en-US"/>
        </a:p>
      </dgm:t>
    </dgm:pt>
    <dgm:pt modelId="{716CDAD7-0A65-46A8-8776-47D8DDA5DD0C}">
      <dgm:prSet/>
      <dgm:spPr/>
      <dgm:t>
        <a:bodyPr/>
        <a:lstStyle/>
        <a:p>
          <a:r>
            <a:rPr lang="en-US" dirty="0"/>
            <a:t>Creating Index</a:t>
          </a:r>
        </a:p>
      </dgm:t>
    </dgm:pt>
    <dgm:pt modelId="{0611CAA9-F646-4A1D-AEB6-9A0F78127A53}" type="parTrans" cxnId="{1B364F97-E1BE-429C-9F89-92CE2D104015}">
      <dgm:prSet/>
      <dgm:spPr/>
      <dgm:t>
        <a:bodyPr/>
        <a:lstStyle/>
        <a:p>
          <a:endParaRPr lang="en-US"/>
        </a:p>
      </dgm:t>
    </dgm:pt>
    <dgm:pt modelId="{0CA15E3C-0018-4983-B92F-BB3AB4E69EE5}" type="sibTrans" cxnId="{1B364F97-E1BE-429C-9F89-92CE2D104015}">
      <dgm:prSet/>
      <dgm:spPr/>
      <dgm:t>
        <a:bodyPr/>
        <a:lstStyle/>
        <a:p>
          <a:endParaRPr lang="en-US"/>
        </a:p>
      </dgm:t>
    </dgm:pt>
    <dgm:pt modelId="{02091D58-E10D-4055-843C-343BCDBD8EF1}">
      <dgm:prSet/>
      <dgm:spPr/>
      <dgm:t>
        <a:bodyPr/>
        <a:lstStyle/>
        <a:p>
          <a:r>
            <a:rPr lang="en-US" dirty="0"/>
            <a:t>Working</a:t>
          </a:r>
          <a:r>
            <a:rPr lang="en-US" baseline="0" dirty="0"/>
            <a:t> Of the Project</a:t>
          </a:r>
          <a:endParaRPr lang="en-US" dirty="0"/>
        </a:p>
      </dgm:t>
    </dgm:pt>
    <dgm:pt modelId="{7878FA2F-F693-42EC-B1F3-0E615884C0E2}" type="parTrans" cxnId="{C3B0DFBF-E20C-4FFB-9A88-27CDC06135A3}">
      <dgm:prSet/>
      <dgm:spPr/>
      <dgm:t>
        <a:bodyPr/>
        <a:lstStyle/>
        <a:p>
          <a:endParaRPr lang="en-IN"/>
        </a:p>
      </dgm:t>
    </dgm:pt>
    <dgm:pt modelId="{246E60B3-0CFD-4B8F-9616-92BE97CBD8F9}" type="sibTrans" cxnId="{C3B0DFBF-E20C-4FFB-9A88-27CDC06135A3}">
      <dgm:prSet/>
      <dgm:spPr/>
      <dgm:t>
        <a:bodyPr/>
        <a:lstStyle/>
        <a:p>
          <a:endParaRPr lang="en-IN"/>
        </a:p>
      </dgm:t>
    </dgm:pt>
    <dgm:pt modelId="{C5418F88-4D39-46B7-961A-35CC6758EC3D}" type="pres">
      <dgm:prSet presAssocID="{197F833E-325C-457B-83B8-DDC7BAE46EFF}" presName="vert0" presStyleCnt="0">
        <dgm:presLayoutVars>
          <dgm:dir/>
          <dgm:animOne val="branch"/>
          <dgm:animLvl val="lvl"/>
        </dgm:presLayoutVars>
      </dgm:prSet>
      <dgm:spPr/>
    </dgm:pt>
    <dgm:pt modelId="{2C4FA922-5619-4FD1-A7BE-D0BAABCFDE01}" type="pres">
      <dgm:prSet presAssocID="{4C5BDF69-621A-4E72-8B89-EDC13AB71DF3}" presName="thickLine" presStyleLbl="alignNode1" presStyleIdx="0" presStyleCnt="10"/>
      <dgm:spPr/>
    </dgm:pt>
    <dgm:pt modelId="{1B1091E2-0F94-41B4-8360-D6BEB1098058}" type="pres">
      <dgm:prSet presAssocID="{4C5BDF69-621A-4E72-8B89-EDC13AB71DF3}" presName="horz1" presStyleCnt="0"/>
      <dgm:spPr/>
    </dgm:pt>
    <dgm:pt modelId="{D39A9118-650F-4C69-9295-023C835166BA}" type="pres">
      <dgm:prSet presAssocID="{4C5BDF69-621A-4E72-8B89-EDC13AB71DF3}" presName="tx1" presStyleLbl="revTx" presStyleIdx="0" presStyleCnt="10"/>
      <dgm:spPr/>
    </dgm:pt>
    <dgm:pt modelId="{286EA3C0-73C4-4B53-AB6A-30434642CDD5}" type="pres">
      <dgm:prSet presAssocID="{4C5BDF69-621A-4E72-8B89-EDC13AB71DF3}" presName="vert1" presStyleCnt="0"/>
      <dgm:spPr/>
    </dgm:pt>
    <dgm:pt modelId="{C4CC92A4-953D-4579-9826-6C8AC1A226CD}" type="pres">
      <dgm:prSet presAssocID="{02091D58-E10D-4055-843C-343BCDBD8EF1}" presName="thickLine" presStyleLbl="alignNode1" presStyleIdx="1" presStyleCnt="10"/>
      <dgm:spPr/>
    </dgm:pt>
    <dgm:pt modelId="{EFF94A74-22CA-4011-B52A-3DD5AA501D6B}" type="pres">
      <dgm:prSet presAssocID="{02091D58-E10D-4055-843C-343BCDBD8EF1}" presName="horz1" presStyleCnt="0"/>
      <dgm:spPr/>
    </dgm:pt>
    <dgm:pt modelId="{5D56DA83-E330-4076-8FC9-EEE5ECAA9665}" type="pres">
      <dgm:prSet presAssocID="{02091D58-E10D-4055-843C-343BCDBD8EF1}" presName="tx1" presStyleLbl="revTx" presStyleIdx="1" presStyleCnt="10"/>
      <dgm:spPr/>
    </dgm:pt>
    <dgm:pt modelId="{808608F1-67FC-4992-8757-5FCC67EEC37F}" type="pres">
      <dgm:prSet presAssocID="{02091D58-E10D-4055-843C-343BCDBD8EF1}" presName="vert1" presStyleCnt="0"/>
      <dgm:spPr/>
    </dgm:pt>
    <dgm:pt modelId="{F716F717-B22F-4FDB-A762-580FDD6821B1}" type="pres">
      <dgm:prSet presAssocID="{022BCADE-99E2-4B59-8A48-6140EAB49357}" presName="thickLine" presStyleLbl="alignNode1" presStyleIdx="2" presStyleCnt="10"/>
      <dgm:spPr/>
    </dgm:pt>
    <dgm:pt modelId="{D9430EB1-D1ED-4C0C-A555-9D81691B8130}" type="pres">
      <dgm:prSet presAssocID="{022BCADE-99E2-4B59-8A48-6140EAB49357}" presName="horz1" presStyleCnt="0"/>
      <dgm:spPr/>
    </dgm:pt>
    <dgm:pt modelId="{3C746AB4-B814-45AC-8FB2-AC879075E607}" type="pres">
      <dgm:prSet presAssocID="{022BCADE-99E2-4B59-8A48-6140EAB49357}" presName="tx1" presStyleLbl="revTx" presStyleIdx="2" presStyleCnt="10"/>
      <dgm:spPr/>
    </dgm:pt>
    <dgm:pt modelId="{5B5D6666-9D46-447D-B59E-5051BC42AF9C}" type="pres">
      <dgm:prSet presAssocID="{022BCADE-99E2-4B59-8A48-6140EAB49357}" presName="vert1" presStyleCnt="0"/>
      <dgm:spPr/>
    </dgm:pt>
    <dgm:pt modelId="{CEF8DE24-7F53-48B2-9599-1587852C74BA}" type="pres">
      <dgm:prSet presAssocID="{108BECD9-4133-4AD3-B3DB-2E2ADF42ED5E}" presName="thickLine" presStyleLbl="alignNode1" presStyleIdx="3" presStyleCnt="10"/>
      <dgm:spPr/>
    </dgm:pt>
    <dgm:pt modelId="{BF0C1B65-41EF-43B7-9778-97026C9B1FED}" type="pres">
      <dgm:prSet presAssocID="{108BECD9-4133-4AD3-B3DB-2E2ADF42ED5E}" presName="horz1" presStyleCnt="0"/>
      <dgm:spPr/>
    </dgm:pt>
    <dgm:pt modelId="{47666350-8295-4953-842C-74FB6090128F}" type="pres">
      <dgm:prSet presAssocID="{108BECD9-4133-4AD3-B3DB-2E2ADF42ED5E}" presName="tx1" presStyleLbl="revTx" presStyleIdx="3" presStyleCnt="10"/>
      <dgm:spPr/>
    </dgm:pt>
    <dgm:pt modelId="{0EA3D453-F8C8-4D49-A744-DCD224F16DDE}" type="pres">
      <dgm:prSet presAssocID="{108BECD9-4133-4AD3-B3DB-2E2ADF42ED5E}" presName="vert1" presStyleCnt="0"/>
      <dgm:spPr/>
    </dgm:pt>
    <dgm:pt modelId="{23A4A705-066B-4FAA-A027-318759BEC6DA}" type="pres">
      <dgm:prSet presAssocID="{E941BF74-B107-4354-8F55-C63FEC10DA16}" presName="thickLine" presStyleLbl="alignNode1" presStyleIdx="4" presStyleCnt="10"/>
      <dgm:spPr/>
    </dgm:pt>
    <dgm:pt modelId="{ED70D485-E86D-4A81-B426-22BAEB21B1E7}" type="pres">
      <dgm:prSet presAssocID="{E941BF74-B107-4354-8F55-C63FEC10DA16}" presName="horz1" presStyleCnt="0"/>
      <dgm:spPr/>
    </dgm:pt>
    <dgm:pt modelId="{C2D48AD5-A317-4FF4-983A-32CD09F167B6}" type="pres">
      <dgm:prSet presAssocID="{E941BF74-B107-4354-8F55-C63FEC10DA16}" presName="tx1" presStyleLbl="revTx" presStyleIdx="4" presStyleCnt="10"/>
      <dgm:spPr/>
    </dgm:pt>
    <dgm:pt modelId="{3F9CFCE6-DA81-496A-B047-0FE2DAD314B8}" type="pres">
      <dgm:prSet presAssocID="{E941BF74-B107-4354-8F55-C63FEC10DA16}" presName="vert1" presStyleCnt="0"/>
      <dgm:spPr/>
    </dgm:pt>
    <dgm:pt modelId="{CB5EDE1E-C2DB-48B0-A705-EFEF242A3C6E}" type="pres">
      <dgm:prSet presAssocID="{F2C7CCD8-D619-4243-8099-56FA36525A29}" presName="thickLine" presStyleLbl="alignNode1" presStyleIdx="5" presStyleCnt="10"/>
      <dgm:spPr/>
    </dgm:pt>
    <dgm:pt modelId="{DC46A487-4DFA-4303-B404-1B59B7D5D80C}" type="pres">
      <dgm:prSet presAssocID="{F2C7CCD8-D619-4243-8099-56FA36525A29}" presName="horz1" presStyleCnt="0"/>
      <dgm:spPr/>
    </dgm:pt>
    <dgm:pt modelId="{7A857055-F284-48DB-9921-E89907BB471A}" type="pres">
      <dgm:prSet presAssocID="{F2C7CCD8-D619-4243-8099-56FA36525A29}" presName="tx1" presStyleLbl="revTx" presStyleIdx="5" presStyleCnt="10"/>
      <dgm:spPr/>
    </dgm:pt>
    <dgm:pt modelId="{DAE2717F-B60B-49CE-9B71-50316513990C}" type="pres">
      <dgm:prSet presAssocID="{F2C7CCD8-D619-4243-8099-56FA36525A29}" presName="vert1" presStyleCnt="0"/>
      <dgm:spPr/>
    </dgm:pt>
    <dgm:pt modelId="{293713E1-941F-4EBF-8384-EACC19443F2D}" type="pres">
      <dgm:prSet presAssocID="{E4855A80-9FF6-4AE1-977F-D0621138B6E3}" presName="thickLine" presStyleLbl="alignNode1" presStyleIdx="6" presStyleCnt="10"/>
      <dgm:spPr/>
    </dgm:pt>
    <dgm:pt modelId="{004DDE58-84D3-4DD3-A0FB-8C13F8573C9B}" type="pres">
      <dgm:prSet presAssocID="{E4855A80-9FF6-4AE1-977F-D0621138B6E3}" presName="horz1" presStyleCnt="0"/>
      <dgm:spPr/>
    </dgm:pt>
    <dgm:pt modelId="{C722E9F9-B28D-405D-BD29-692AC527D8B6}" type="pres">
      <dgm:prSet presAssocID="{E4855A80-9FF6-4AE1-977F-D0621138B6E3}" presName="tx1" presStyleLbl="revTx" presStyleIdx="6" presStyleCnt="10"/>
      <dgm:spPr/>
    </dgm:pt>
    <dgm:pt modelId="{B8DC4937-1086-4148-9F88-715F68FDDDB5}" type="pres">
      <dgm:prSet presAssocID="{E4855A80-9FF6-4AE1-977F-D0621138B6E3}" presName="vert1" presStyleCnt="0"/>
      <dgm:spPr/>
    </dgm:pt>
    <dgm:pt modelId="{18FFC8D0-03ED-4A25-89CB-001FBED4AC06}" type="pres">
      <dgm:prSet presAssocID="{32C7D035-E4A5-423C-9483-C2062BE66100}" presName="thickLine" presStyleLbl="alignNode1" presStyleIdx="7" presStyleCnt="10"/>
      <dgm:spPr/>
    </dgm:pt>
    <dgm:pt modelId="{978B3078-D940-4563-8617-1752C7E3E11E}" type="pres">
      <dgm:prSet presAssocID="{32C7D035-E4A5-423C-9483-C2062BE66100}" presName="horz1" presStyleCnt="0"/>
      <dgm:spPr/>
    </dgm:pt>
    <dgm:pt modelId="{2E1B52BF-8E43-4904-A271-A1A37D6DCA1A}" type="pres">
      <dgm:prSet presAssocID="{32C7D035-E4A5-423C-9483-C2062BE66100}" presName="tx1" presStyleLbl="revTx" presStyleIdx="7" presStyleCnt="10"/>
      <dgm:spPr/>
    </dgm:pt>
    <dgm:pt modelId="{D2A10C4B-7A1C-4D04-8703-315F14011FEC}" type="pres">
      <dgm:prSet presAssocID="{32C7D035-E4A5-423C-9483-C2062BE66100}" presName="vert1" presStyleCnt="0"/>
      <dgm:spPr/>
    </dgm:pt>
    <dgm:pt modelId="{7B0872AD-944D-486B-A481-C175CE2F8F96}" type="pres">
      <dgm:prSet presAssocID="{C09DFEB3-D877-42FA-BAE4-76936569B0AC}" presName="thickLine" presStyleLbl="alignNode1" presStyleIdx="8" presStyleCnt="10"/>
      <dgm:spPr/>
    </dgm:pt>
    <dgm:pt modelId="{250A5E08-9271-477C-B262-35FF85DCDB58}" type="pres">
      <dgm:prSet presAssocID="{C09DFEB3-D877-42FA-BAE4-76936569B0AC}" presName="horz1" presStyleCnt="0"/>
      <dgm:spPr/>
    </dgm:pt>
    <dgm:pt modelId="{60E9D86E-20AC-43CE-B81E-0EA02E79CF48}" type="pres">
      <dgm:prSet presAssocID="{C09DFEB3-D877-42FA-BAE4-76936569B0AC}" presName="tx1" presStyleLbl="revTx" presStyleIdx="8" presStyleCnt="10"/>
      <dgm:spPr/>
    </dgm:pt>
    <dgm:pt modelId="{15F84621-276B-44CB-879F-9E9EFDE5B6D4}" type="pres">
      <dgm:prSet presAssocID="{C09DFEB3-D877-42FA-BAE4-76936569B0AC}" presName="vert1" presStyleCnt="0"/>
      <dgm:spPr/>
    </dgm:pt>
    <dgm:pt modelId="{67340E59-DF52-40C9-9D27-D34A6CCCADF6}" type="pres">
      <dgm:prSet presAssocID="{716CDAD7-0A65-46A8-8776-47D8DDA5DD0C}" presName="thickLine" presStyleLbl="alignNode1" presStyleIdx="9" presStyleCnt="10"/>
      <dgm:spPr/>
    </dgm:pt>
    <dgm:pt modelId="{8C49484A-8C20-4167-B34B-C1B4B2AFE3FB}" type="pres">
      <dgm:prSet presAssocID="{716CDAD7-0A65-46A8-8776-47D8DDA5DD0C}" presName="horz1" presStyleCnt="0"/>
      <dgm:spPr/>
    </dgm:pt>
    <dgm:pt modelId="{ECF213E3-DC07-4CAD-A140-1758713A9792}" type="pres">
      <dgm:prSet presAssocID="{716CDAD7-0A65-46A8-8776-47D8DDA5DD0C}" presName="tx1" presStyleLbl="revTx" presStyleIdx="9" presStyleCnt="10"/>
      <dgm:spPr/>
    </dgm:pt>
    <dgm:pt modelId="{3630BF1F-D37D-4883-83FE-440A8BCC275E}" type="pres">
      <dgm:prSet presAssocID="{716CDAD7-0A65-46A8-8776-47D8DDA5DD0C}" presName="vert1" presStyleCnt="0"/>
      <dgm:spPr/>
    </dgm:pt>
  </dgm:ptLst>
  <dgm:cxnLst>
    <dgm:cxn modelId="{6D972906-8D97-4677-B1D8-154A94230CDF}" type="presOf" srcId="{02091D58-E10D-4055-843C-343BCDBD8EF1}" destId="{5D56DA83-E330-4076-8FC9-EEE5ECAA9665}" srcOrd="0" destOrd="0" presId="urn:microsoft.com/office/officeart/2008/layout/LinedList"/>
    <dgm:cxn modelId="{1DC4BB0D-3989-492D-B944-7B8CB005FEB4}" srcId="{197F833E-325C-457B-83B8-DDC7BAE46EFF}" destId="{E941BF74-B107-4354-8F55-C63FEC10DA16}" srcOrd="4" destOrd="0" parTransId="{DDE2F3D5-2EFE-4642-BD43-05A40C8A5A59}" sibTransId="{7B5C5AEF-415A-4187-8004-21BD2FB2DBE9}"/>
    <dgm:cxn modelId="{834B081E-88CB-465C-96DA-F30DEFA10F29}" type="presOf" srcId="{E941BF74-B107-4354-8F55-C63FEC10DA16}" destId="{C2D48AD5-A317-4FF4-983A-32CD09F167B6}" srcOrd="0" destOrd="0" presId="urn:microsoft.com/office/officeart/2008/layout/LinedList"/>
    <dgm:cxn modelId="{5FD69F2E-F03F-44BA-862B-BCEDF093AFCF}" type="presOf" srcId="{022BCADE-99E2-4B59-8A48-6140EAB49357}" destId="{3C746AB4-B814-45AC-8FB2-AC879075E607}" srcOrd="0" destOrd="0" presId="urn:microsoft.com/office/officeart/2008/layout/LinedList"/>
    <dgm:cxn modelId="{63E27B34-E916-404E-901F-A28E3C2BC2D5}" type="presOf" srcId="{108BECD9-4133-4AD3-B3DB-2E2ADF42ED5E}" destId="{47666350-8295-4953-842C-74FB6090128F}" srcOrd="0" destOrd="0" presId="urn:microsoft.com/office/officeart/2008/layout/LinedList"/>
    <dgm:cxn modelId="{747E604A-1F5B-4C8D-BF53-D9053F81C363}" type="presOf" srcId="{E4855A80-9FF6-4AE1-977F-D0621138B6E3}" destId="{C722E9F9-B28D-405D-BD29-692AC527D8B6}" srcOrd="0" destOrd="0" presId="urn:microsoft.com/office/officeart/2008/layout/LinedList"/>
    <dgm:cxn modelId="{9334166E-5564-46AC-914F-92C54511530E}" type="presOf" srcId="{C09DFEB3-D877-42FA-BAE4-76936569B0AC}" destId="{60E9D86E-20AC-43CE-B81E-0EA02E79CF48}" srcOrd="0" destOrd="0" presId="urn:microsoft.com/office/officeart/2008/layout/LinedList"/>
    <dgm:cxn modelId="{61790B5A-D944-44DD-B1FA-DE59F2FDE155}" srcId="{197F833E-325C-457B-83B8-DDC7BAE46EFF}" destId="{4C5BDF69-621A-4E72-8B89-EDC13AB71DF3}" srcOrd="0" destOrd="0" parTransId="{9E7B1384-1509-44E9-8B71-42B94DCE3FC8}" sibTransId="{925A47F6-4A52-4124-B6B1-BFA7C77DDE5A}"/>
    <dgm:cxn modelId="{7A991C7E-586F-4D1F-A631-B3EB3632FE5B}" srcId="{197F833E-325C-457B-83B8-DDC7BAE46EFF}" destId="{022BCADE-99E2-4B59-8A48-6140EAB49357}" srcOrd="2" destOrd="0" parTransId="{D533F183-8D60-475C-A020-E336E882F573}" sibTransId="{0A8FF59B-DB19-4D19-B3CC-242D42276AD2}"/>
    <dgm:cxn modelId="{580FB57F-E6B9-4E66-9476-2F307A91FB84}" type="presOf" srcId="{F2C7CCD8-D619-4243-8099-56FA36525A29}" destId="{7A857055-F284-48DB-9921-E89907BB471A}" srcOrd="0" destOrd="0" presId="urn:microsoft.com/office/officeart/2008/layout/LinedList"/>
    <dgm:cxn modelId="{15880B83-8D3A-4B7F-8BAB-09475C493B50}" type="presOf" srcId="{716CDAD7-0A65-46A8-8776-47D8DDA5DD0C}" destId="{ECF213E3-DC07-4CAD-A140-1758713A9792}" srcOrd="0" destOrd="0" presId="urn:microsoft.com/office/officeart/2008/layout/LinedList"/>
    <dgm:cxn modelId="{320F548E-F856-4804-8C7D-AE1BA940BBE2}" srcId="{197F833E-325C-457B-83B8-DDC7BAE46EFF}" destId="{C09DFEB3-D877-42FA-BAE4-76936569B0AC}" srcOrd="8" destOrd="0" parTransId="{0D6A903E-06A5-4D86-91FB-3259B0576250}" sibTransId="{89040C02-210E-4267-848A-DB02878F2D64}"/>
    <dgm:cxn modelId="{1B364F97-E1BE-429C-9F89-92CE2D104015}" srcId="{197F833E-325C-457B-83B8-DDC7BAE46EFF}" destId="{716CDAD7-0A65-46A8-8776-47D8DDA5DD0C}" srcOrd="9" destOrd="0" parTransId="{0611CAA9-F646-4A1D-AEB6-9A0F78127A53}" sibTransId="{0CA15E3C-0018-4983-B92F-BB3AB4E69EE5}"/>
    <dgm:cxn modelId="{CAE8639B-6FBD-4A89-B364-FA347C3F7478}" type="presOf" srcId="{4C5BDF69-621A-4E72-8B89-EDC13AB71DF3}" destId="{D39A9118-650F-4C69-9295-023C835166BA}" srcOrd="0" destOrd="0" presId="urn:microsoft.com/office/officeart/2008/layout/LinedList"/>
    <dgm:cxn modelId="{C3B0DFBF-E20C-4FFB-9A88-27CDC06135A3}" srcId="{197F833E-325C-457B-83B8-DDC7BAE46EFF}" destId="{02091D58-E10D-4055-843C-343BCDBD8EF1}" srcOrd="1" destOrd="0" parTransId="{7878FA2F-F693-42EC-B1F3-0E615884C0E2}" sibTransId="{246E60B3-0CFD-4B8F-9616-92BE97CBD8F9}"/>
    <dgm:cxn modelId="{7BE9F0C2-7539-47BC-A130-796DB6B65EC5}" srcId="{197F833E-325C-457B-83B8-DDC7BAE46EFF}" destId="{108BECD9-4133-4AD3-B3DB-2E2ADF42ED5E}" srcOrd="3" destOrd="0" parTransId="{863462F6-0A91-4356-BDF6-4ADE1843D8AF}" sibTransId="{0556B909-673B-492B-A51B-8120871534CF}"/>
    <dgm:cxn modelId="{1615D2C6-F4AA-4C7C-BB4F-455E26BAF385}" srcId="{197F833E-325C-457B-83B8-DDC7BAE46EFF}" destId="{F2C7CCD8-D619-4243-8099-56FA36525A29}" srcOrd="5" destOrd="0" parTransId="{CB115177-5034-4A0D-A9ED-FFC6D0312791}" sibTransId="{78BC80F9-8EB3-48EA-AEEC-6B7CE37878A9}"/>
    <dgm:cxn modelId="{1C14B9C9-71F3-4BC2-8069-6F995EA6BD15}" type="presOf" srcId="{32C7D035-E4A5-423C-9483-C2062BE66100}" destId="{2E1B52BF-8E43-4904-A271-A1A37D6DCA1A}" srcOrd="0" destOrd="0" presId="urn:microsoft.com/office/officeart/2008/layout/LinedList"/>
    <dgm:cxn modelId="{446AB7CD-60CA-4483-8531-EDC77E03542A}" srcId="{197F833E-325C-457B-83B8-DDC7BAE46EFF}" destId="{E4855A80-9FF6-4AE1-977F-D0621138B6E3}" srcOrd="6" destOrd="0" parTransId="{E386D74F-7E6C-463A-979C-EF9D7829CF7B}" sibTransId="{4D0B4735-356E-443A-B709-F2838E980B66}"/>
    <dgm:cxn modelId="{3E780DEF-1DC0-4A48-84F7-78086AEC0C77}" type="presOf" srcId="{197F833E-325C-457B-83B8-DDC7BAE46EFF}" destId="{C5418F88-4D39-46B7-961A-35CC6758EC3D}" srcOrd="0" destOrd="0" presId="urn:microsoft.com/office/officeart/2008/layout/LinedList"/>
    <dgm:cxn modelId="{3FC4A0FB-EFAF-48EE-AB15-9F62585F112B}" srcId="{197F833E-325C-457B-83B8-DDC7BAE46EFF}" destId="{32C7D035-E4A5-423C-9483-C2062BE66100}" srcOrd="7" destOrd="0" parTransId="{02BB8D6C-1A41-4700-AF86-E2B12C803098}" sibTransId="{12F5C719-B297-4CA9-8598-EAF7DD94CB90}"/>
    <dgm:cxn modelId="{A12DF2B4-EAD5-4A2A-B17A-37A5998ABBEE}" type="presParOf" srcId="{C5418F88-4D39-46B7-961A-35CC6758EC3D}" destId="{2C4FA922-5619-4FD1-A7BE-D0BAABCFDE01}" srcOrd="0" destOrd="0" presId="urn:microsoft.com/office/officeart/2008/layout/LinedList"/>
    <dgm:cxn modelId="{5B142D12-ABCD-4F99-8034-C45F6561BF88}" type="presParOf" srcId="{C5418F88-4D39-46B7-961A-35CC6758EC3D}" destId="{1B1091E2-0F94-41B4-8360-D6BEB1098058}" srcOrd="1" destOrd="0" presId="urn:microsoft.com/office/officeart/2008/layout/LinedList"/>
    <dgm:cxn modelId="{E8BB0AB1-7C40-4200-B618-511478B6A304}" type="presParOf" srcId="{1B1091E2-0F94-41B4-8360-D6BEB1098058}" destId="{D39A9118-650F-4C69-9295-023C835166BA}" srcOrd="0" destOrd="0" presId="urn:microsoft.com/office/officeart/2008/layout/LinedList"/>
    <dgm:cxn modelId="{E722B7AC-E7F4-439A-95AA-47A5DA960346}" type="presParOf" srcId="{1B1091E2-0F94-41B4-8360-D6BEB1098058}" destId="{286EA3C0-73C4-4B53-AB6A-30434642CDD5}" srcOrd="1" destOrd="0" presId="urn:microsoft.com/office/officeart/2008/layout/LinedList"/>
    <dgm:cxn modelId="{566BE02F-C4CF-4F8E-9B5C-EB1D34C63EEC}" type="presParOf" srcId="{C5418F88-4D39-46B7-961A-35CC6758EC3D}" destId="{C4CC92A4-953D-4579-9826-6C8AC1A226CD}" srcOrd="2" destOrd="0" presId="urn:microsoft.com/office/officeart/2008/layout/LinedList"/>
    <dgm:cxn modelId="{813BC3A6-028F-48E3-856E-FF58C2BD01A9}" type="presParOf" srcId="{C5418F88-4D39-46B7-961A-35CC6758EC3D}" destId="{EFF94A74-22CA-4011-B52A-3DD5AA501D6B}" srcOrd="3" destOrd="0" presId="urn:microsoft.com/office/officeart/2008/layout/LinedList"/>
    <dgm:cxn modelId="{15C3440D-B0EF-45BF-9B99-A43FF70D013E}" type="presParOf" srcId="{EFF94A74-22CA-4011-B52A-3DD5AA501D6B}" destId="{5D56DA83-E330-4076-8FC9-EEE5ECAA9665}" srcOrd="0" destOrd="0" presId="urn:microsoft.com/office/officeart/2008/layout/LinedList"/>
    <dgm:cxn modelId="{4092947E-271D-4A9F-A960-5C6AD94B4EFA}" type="presParOf" srcId="{EFF94A74-22CA-4011-B52A-3DD5AA501D6B}" destId="{808608F1-67FC-4992-8757-5FCC67EEC37F}" srcOrd="1" destOrd="0" presId="urn:microsoft.com/office/officeart/2008/layout/LinedList"/>
    <dgm:cxn modelId="{3A793168-7153-4FDB-A4C4-E8CB201D8AFC}" type="presParOf" srcId="{C5418F88-4D39-46B7-961A-35CC6758EC3D}" destId="{F716F717-B22F-4FDB-A762-580FDD6821B1}" srcOrd="4" destOrd="0" presId="urn:microsoft.com/office/officeart/2008/layout/LinedList"/>
    <dgm:cxn modelId="{1AACB6D3-19BA-4FE7-BF5A-90CCB75C7B52}" type="presParOf" srcId="{C5418F88-4D39-46B7-961A-35CC6758EC3D}" destId="{D9430EB1-D1ED-4C0C-A555-9D81691B8130}" srcOrd="5" destOrd="0" presId="urn:microsoft.com/office/officeart/2008/layout/LinedList"/>
    <dgm:cxn modelId="{ECF0E994-081C-40AB-8C6B-B56CBB35DE51}" type="presParOf" srcId="{D9430EB1-D1ED-4C0C-A555-9D81691B8130}" destId="{3C746AB4-B814-45AC-8FB2-AC879075E607}" srcOrd="0" destOrd="0" presId="urn:microsoft.com/office/officeart/2008/layout/LinedList"/>
    <dgm:cxn modelId="{AA620C1C-F5AC-4EFF-AB6F-4108BFA9EEF2}" type="presParOf" srcId="{D9430EB1-D1ED-4C0C-A555-9D81691B8130}" destId="{5B5D6666-9D46-447D-B59E-5051BC42AF9C}" srcOrd="1" destOrd="0" presId="urn:microsoft.com/office/officeart/2008/layout/LinedList"/>
    <dgm:cxn modelId="{CE08CAF3-46F8-4B9F-922A-2A1A0AEEBE91}" type="presParOf" srcId="{C5418F88-4D39-46B7-961A-35CC6758EC3D}" destId="{CEF8DE24-7F53-48B2-9599-1587852C74BA}" srcOrd="6" destOrd="0" presId="urn:microsoft.com/office/officeart/2008/layout/LinedList"/>
    <dgm:cxn modelId="{F1851587-92C7-43BC-913A-311A4B03AD3F}" type="presParOf" srcId="{C5418F88-4D39-46B7-961A-35CC6758EC3D}" destId="{BF0C1B65-41EF-43B7-9778-97026C9B1FED}" srcOrd="7" destOrd="0" presId="urn:microsoft.com/office/officeart/2008/layout/LinedList"/>
    <dgm:cxn modelId="{A90012C8-9717-4EF7-A79C-45AD354A37F6}" type="presParOf" srcId="{BF0C1B65-41EF-43B7-9778-97026C9B1FED}" destId="{47666350-8295-4953-842C-74FB6090128F}" srcOrd="0" destOrd="0" presId="urn:microsoft.com/office/officeart/2008/layout/LinedList"/>
    <dgm:cxn modelId="{0779DEA4-4966-42C0-B3BF-49C04A625888}" type="presParOf" srcId="{BF0C1B65-41EF-43B7-9778-97026C9B1FED}" destId="{0EA3D453-F8C8-4D49-A744-DCD224F16DDE}" srcOrd="1" destOrd="0" presId="urn:microsoft.com/office/officeart/2008/layout/LinedList"/>
    <dgm:cxn modelId="{5CC70460-0A06-436C-88B6-AAABDE5D2785}" type="presParOf" srcId="{C5418F88-4D39-46B7-961A-35CC6758EC3D}" destId="{23A4A705-066B-4FAA-A027-318759BEC6DA}" srcOrd="8" destOrd="0" presId="urn:microsoft.com/office/officeart/2008/layout/LinedList"/>
    <dgm:cxn modelId="{C80C4C9C-F55B-412C-9525-4565C0A26331}" type="presParOf" srcId="{C5418F88-4D39-46B7-961A-35CC6758EC3D}" destId="{ED70D485-E86D-4A81-B426-22BAEB21B1E7}" srcOrd="9" destOrd="0" presId="urn:microsoft.com/office/officeart/2008/layout/LinedList"/>
    <dgm:cxn modelId="{B9519034-38EB-40C0-9DE8-9D32005FBECA}" type="presParOf" srcId="{ED70D485-E86D-4A81-B426-22BAEB21B1E7}" destId="{C2D48AD5-A317-4FF4-983A-32CD09F167B6}" srcOrd="0" destOrd="0" presId="urn:microsoft.com/office/officeart/2008/layout/LinedList"/>
    <dgm:cxn modelId="{449D2D6A-69B9-4FBF-A9DA-77631DA0D466}" type="presParOf" srcId="{ED70D485-E86D-4A81-B426-22BAEB21B1E7}" destId="{3F9CFCE6-DA81-496A-B047-0FE2DAD314B8}" srcOrd="1" destOrd="0" presId="urn:microsoft.com/office/officeart/2008/layout/LinedList"/>
    <dgm:cxn modelId="{83DB8A79-4D5A-4A4C-8E3D-7E238795901E}" type="presParOf" srcId="{C5418F88-4D39-46B7-961A-35CC6758EC3D}" destId="{CB5EDE1E-C2DB-48B0-A705-EFEF242A3C6E}" srcOrd="10" destOrd="0" presId="urn:microsoft.com/office/officeart/2008/layout/LinedList"/>
    <dgm:cxn modelId="{DF820ED2-B16E-4B5E-92C1-DC52628BE9BB}" type="presParOf" srcId="{C5418F88-4D39-46B7-961A-35CC6758EC3D}" destId="{DC46A487-4DFA-4303-B404-1B59B7D5D80C}" srcOrd="11" destOrd="0" presId="urn:microsoft.com/office/officeart/2008/layout/LinedList"/>
    <dgm:cxn modelId="{ED7B78DE-49F0-45A4-9DD2-3945C2585FD1}" type="presParOf" srcId="{DC46A487-4DFA-4303-B404-1B59B7D5D80C}" destId="{7A857055-F284-48DB-9921-E89907BB471A}" srcOrd="0" destOrd="0" presId="urn:microsoft.com/office/officeart/2008/layout/LinedList"/>
    <dgm:cxn modelId="{F2BA8147-6442-4E55-A24A-6ECD303108AD}" type="presParOf" srcId="{DC46A487-4DFA-4303-B404-1B59B7D5D80C}" destId="{DAE2717F-B60B-49CE-9B71-50316513990C}" srcOrd="1" destOrd="0" presId="urn:microsoft.com/office/officeart/2008/layout/LinedList"/>
    <dgm:cxn modelId="{BE4ADE97-C7D0-4370-9918-919D2EF18895}" type="presParOf" srcId="{C5418F88-4D39-46B7-961A-35CC6758EC3D}" destId="{293713E1-941F-4EBF-8384-EACC19443F2D}" srcOrd="12" destOrd="0" presId="urn:microsoft.com/office/officeart/2008/layout/LinedList"/>
    <dgm:cxn modelId="{94F038CC-3DDA-45DA-B416-4763C0AB7AAE}" type="presParOf" srcId="{C5418F88-4D39-46B7-961A-35CC6758EC3D}" destId="{004DDE58-84D3-4DD3-A0FB-8C13F8573C9B}" srcOrd="13" destOrd="0" presId="urn:microsoft.com/office/officeart/2008/layout/LinedList"/>
    <dgm:cxn modelId="{D359740D-7BBA-4E68-9270-16F1E1444416}" type="presParOf" srcId="{004DDE58-84D3-4DD3-A0FB-8C13F8573C9B}" destId="{C722E9F9-B28D-405D-BD29-692AC527D8B6}" srcOrd="0" destOrd="0" presId="urn:microsoft.com/office/officeart/2008/layout/LinedList"/>
    <dgm:cxn modelId="{FB4B436D-D783-426A-A367-EB85235E1080}" type="presParOf" srcId="{004DDE58-84D3-4DD3-A0FB-8C13F8573C9B}" destId="{B8DC4937-1086-4148-9F88-715F68FDDDB5}" srcOrd="1" destOrd="0" presId="urn:microsoft.com/office/officeart/2008/layout/LinedList"/>
    <dgm:cxn modelId="{D5599AFE-AE84-4279-BFF0-9AB7D9D84187}" type="presParOf" srcId="{C5418F88-4D39-46B7-961A-35CC6758EC3D}" destId="{18FFC8D0-03ED-4A25-89CB-001FBED4AC06}" srcOrd="14" destOrd="0" presId="urn:microsoft.com/office/officeart/2008/layout/LinedList"/>
    <dgm:cxn modelId="{A07603FF-54C9-498E-AD93-7858467B60C7}" type="presParOf" srcId="{C5418F88-4D39-46B7-961A-35CC6758EC3D}" destId="{978B3078-D940-4563-8617-1752C7E3E11E}" srcOrd="15" destOrd="0" presId="urn:microsoft.com/office/officeart/2008/layout/LinedList"/>
    <dgm:cxn modelId="{0451C82E-FC5B-446E-BA5B-E946B74E5328}" type="presParOf" srcId="{978B3078-D940-4563-8617-1752C7E3E11E}" destId="{2E1B52BF-8E43-4904-A271-A1A37D6DCA1A}" srcOrd="0" destOrd="0" presId="urn:microsoft.com/office/officeart/2008/layout/LinedList"/>
    <dgm:cxn modelId="{DD54F7C0-B869-45F4-A800-1D0415119676}" type="presParOf" srcId="{978B3078-D940-4563-8617-1752C7E3E11E}" destId="{D2A10C4B-7A1C-4D04-8703-315F14011FEC}" srcOrd="1" destOrd="0" presId="urn:microsoft.com/office/officeart/2008/layout/LinedList"/>
    <dgm:cxn modelId="{771E8A93-104E-4799-AAC6-91959D3F8E65}" type="presParOf" srcId="{C5418F88-4D39-46B7-961A-35CC6758EC3D}" destId="{7B0872AD-944D-486B-A481-C175CE2F8F96}" srcOrd="16" destOrd="0" presId="urn:microsoft.com/office/officeart/2008/layout/LinedList"/>
    <dgm:cxn modelId="{A0685339-1393-4877-A0AA-B66BB071BFC1}" type="presParOf" srcId="{C5418F88-4D39-46B7-961A-35CC6758EC3D}" destId="{250A5E08-9271-477C-B262-35FF85DCDB58}" srcOrd="17" destOrd="0" presId="urn:microsoft.com/office/officeart/2008/layout/LinedList"/>
    <dgm:cxn modelId="{66046996-78F4-4F2A-81E8-938098798852}" type="presParOf" srcId="{250A5E08-9271-477C-B262-35FF85DCDB58}" destId="{60E9D86E-20AC-43CE-B81E-0EA02E79CF48}" srcOrd="0" destOrd="0" presId="urn:microsoft.com/office/officeart/2008/layout/LinedList"/>
    <dgm:cxn modelId="{B9C1FEC3-F465-47F4-8A66-B8236E05221E}" type="presParOf" srcId="{250A5E08-9271-477C-B262-35FF85DCDB58}" destId="{15F84621-276B-44CB-879F-9E9EFDE5B6D4}" srcOrd="1" destOrd="0" presId="urn:microsoft.com/office/officeart/2008/layout/LinedList"/>
    <dgm:cxn modelId="{C9D8A952-9BBA-48D5-9F38-664F63ADDF6D}" type="presParOf" srcId="{C5418F88-4D39-46B7-961A-35CC6758EC3D}" destId="{67340E59-DF52-40C9-9D27-D34A6CCCADF6}" srcOrd="18" destOrd="0" presId="urn:microsoft.com/office/officeart/2008/layout/LinedList"/>
    <dgm:cxn modelId="{4A873996-5F72-4B29-BE86-2F22C12B88AD}" type="presParOf" srcId="{C5418F88-4D39-46B7-961A-35CC6758EC3D}" destId="{8C49484A-8C20-4167-B34B-C1B4B2AFE3FB}" srcOrd="19" destOrd="0" presId="urn:microsoft.com/office/officeart/2008/layout/LinedList"/>
    <dgm:cxn modelId="{D7EF1F54-1F7A-411F-8760-A8128354F8B2}" type="presParOf" srcId="{8C49484A-8C20-4167-B34B-C1B4B2AFE3FB}" destId="{ECF213E3-DC07-4CAD-A140-1758713A9792}" srcOrd="0" destOrd="0" presId="urn:microsoft.com/office/officeart/2008/layout/LinedList"/>
    <dgm:cxn modelId="{40EC1EFE-CF95-4FC2-B003-3C93473EE905}" type="presParOf" srcId="{8C49484A-8C20-4167-B34B-C1B4B2AFE3FB}" destId="{3630BF1F-D37D-4883-83FE-440A8BCC27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372477-2D43-4D33-84C1-9BC3D35213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17536B-4985-4D8D-A0E0-3574F736B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a well-organized schema</a:t>
          </a:r>
        </a:p>
      </dgm:t>
    </dgm:pt>
    <dgm:pt modelId="{41601D58-C454-4C46-8C40-8C66B2D23442}" type="parTrans" cxnId="{7396A7D4-8EA6-438E-9303-AC21086B04FB}">
      <dgm:prSet/>
      <dgm:spPr/>
      <dgm:t>
        <a:bodyPr/>
        <a:lstStyle/>
        <a:p>
          <a:endParaRPr lang="en-US"/>
        </a:p>
      </dgm:t>
    </dgm:pt>
    <dgm:pt modelId="{6BEA0F2D-E1AA-4037-9DFE-0238AD3248D8}" type="sibTrans" cxnId="{7396A7D4-8EA6-438E-9303-AC21086B04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4CBA52-FF24-4BCB-A653-8B962C5F30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Generating a unique API token for </a:t>
          </a:r>
          <a:r>
            <a:rPr lang="en-US" b="1"/>
            <a:t>Telegram Chatbot</a:t>
          </a:r>
          <a:endParaRPr lang="en-US"/>
        </a:p>
      </dgm:t>
    </dgm:pt>
    <dgm:pt modelId="{D0D32389-D355-419A-B7A9-3582A91D2544}" type="parTrans" cxnId="{A433E0ED-FCA7-47CF-9A06-D909748EC07C}">
      <dgm:prSet/>
      <dgm:spPr/>
      <dgm:t>
        <a:bodyPr/>
        <a:lstStyle/>
        <a:p>
          <a:endParaRPr lang="en-US"/>
        </a:p>
      </dgm:t>
    </dgm:pt>
    <dgm:pt modelId="{6D5D2308-53D7-4B05-9484-F6FDAE0B42AD}" type="sibTrans" cxnId="{A433E0ED-FCA7-47CF-9A06-D909748EC0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1F54EA-B7BB-4127-AC18-7146EB6892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Making a database using  SQL server 2019</a:t>
          </a:r>
        </a:p>
      </dgm:t>
    </dgm:pt>
    <dgm:pt modelId="{A026610F-604E-4B49-8165-357E16F4E583}" type="parTrans" cxnId="{2638F61F-4C99-4653-AF3A-3DCC67777A60}">
      <dgm:prSet/>
      <dgm:spPr/>
      <dgm:t>
        <a:bodyPr/>
        <a:lstStyle/>
        <a:p>
          <a:endParaRPr lang="en-US"/>
        </a:p>
      </dgm:t>
    </dgm:pt>
    <dgm:pt modelId="{492A2D4F-D25D-40D6-8A5C-2D7337354AB0}" type="sibTrans" cxnId="{2638F61F-4C99-4653-AF3A-3DCC67777A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82D31D-45FB-4151-A5FE-CE8278E15A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Connecting to database using python</a:t>
          </a:r>
        </a:p>
      </dgm:t>
    </dgm:pt>
    <dgm:pt modelId="{7D40C6C7-001B-4656-A2D3-195829121C79}" type="parTrans" cxnId="{0AC63D02-079A-43D5-9360-39817F42BC85}">
      <dgm:prSet/>
      <dgm:spPr/>
      <dgm:t>
        <a:bodyPr/>
        <a:lstStyle/>
        <a:p>
          <a:endParaRPr lang="en-US"/>
        </a:p>
      </dgm:t>
    </dgm:pt>
    <dgm:pt modelId="{D72807EB-88F5-417C-A265-E8486ED9B494}" type="sibTrans" cxnId="{0AC63D02-079A-43D5-9360-39817F42BC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791460-EE9B-407A-9DEB-E08E51C58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Connecting to bot using python</a:t>
          </a:r>
        </a:p>
      </dgm:t>
    </dgm:pt>
    <dgm:pt modelId="{CC87BBFD-F60E-4710-BF8F-19DFDD29E814}" type="parTrans" cxnId="{60596461-8E58-4151-BDB6-2AFB7B5F7890}">
      <dgm:prSet/>
      <dgm:spPr/>
      <dgm:t>
        <a:bodyPr/>
        <a:lstStyle/>
        <a:p>
          <a:endParaRPr lang="en-US"/>
        </a:p>
      </dgm:t>
    </dgm:pt>
    <dgm:pt modelId="{226D1086-44B7-4900-AD3A-2FE50F03254F}" type="sibTrans" cxnId="{60596461-8E58-4151-BDB6-2AFB7B5F78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4C6A3F-8ED9-4DDB-ABD0-98BB813D06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Rigorous testing of the chatbot</a:t>
          </a:r>
        </a:p>
      </dgm:t>
    </dgm:pt>
    <dgm:pt modelId="{53514AF3-2ACD-4085-AE6F-8B6013C49552}" type="parTrans" cxnId="{16D2483B-9803-4383-BC52-31A4877C3EEB}">
      <dgm:prSet/>
      <dgm:spPr/>
      <dgm:t>
        <a:bodyPr/>
        <a:lstStyle/>
        <a:p>
          <a:endParaRPr lang="en-US"/>
        </a:p>
      </dgm:t>
    </dgm:pt>
    <dgm:pt modelId="{ED267E59-F869-4CAA-9387-222962C88B95}" type="sibTrans" cxnId="{16D2483B-9803-4383-BC52-31A4877C3EEB}">
      <dgm:prSet/>
      <dgm:spPr/>
      <dgm:t>
        <a:bodyPr/>
        <a:lstStyle/>
        <a:p>
          <a:endParaRPr lang="en-US"/>
        </a:p>
      </dgm:t>
    </dgm:pt>
    <dgm:pt modelId="{B563165B-4079-46F5-BFBC-7F9B3ECE5491}" type="pres">
      <dgm:prSet presAssocID="{EA372477-2D43-4D33-84C1-9BC3D3521340}" presName="root" presStyleCnt="0">
        <dgm:presLayoutVars>
          <dgm:dir/>
          <dgm:resizeHandles val="exact"/>
        </dgm:presLayoutVars>
      </dgm:prSet>
      <dgm:spPr/>
    </dgm:pt>
    <dgm:pt modelId="{98E90134-FA02-4165-B49C-84C5A2D5DE53}" type="pres">
      <dgm:prSet presAssocID="{EA372477-2D43-4D33-84C1-9BC3D3521340}" presName="container" presStyleCnt="0">
        <dgm:presLayoutVars>
          <dgm:dir/>
          <dgm:resizeHandles val="exact"/>
        </dgm:presLayoutVars>
      </dgm:prSet>
      <dgm:spPr/>
    </dgm:pt>
    <dgm:pt modelId="{F32E7F6D-1536-43EB-9DE2-8FD83F636D94}" type="pres">
      <dgm:prSet presAssocID="{5717536B-4985-4D8D-A0E0-3574F736B274}" presName="compNode" presStyleCnt="0"/>
      <dgm:spPr/>
    </dgm:pt>
    <dgm:pt modelId="{82CFAED5-2065-417F-9839-879557687E61}" type="pres">
      <dgm:prSet presAssocID="{5717536B-4985-4D8D-A0E0-3574F736B274}" presName="iconBgRect" presStyleLbl="bgShp" presStyleIdx="0" presStyleCnt="6"/>
      <dgm:spPr/>
    </dgm:pt>
    <dgm:pt modelId="{560D55BD-42ED-4994-9F3A-D0A12A89D1AD}" type="pres">
      <dgm:prSet presAssocID="{5717536B-4985-4D8D-A0E0-3574F736B27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051FFF6-ADBB-452B-8F71-AAB2C44CCDCB}" type="pres">
      <dgm:prSet presAssocID="{5717536B-4985-4D8D-A0E0-3574F736B274}" presName="spaceRect" presStyleCnt="0"/>
      <dgm:spPr/>
    </dgm:pt>
    <dgm:pt modelId="{F48D3E36-9748-429C-B1A0-2627CD773E12}" type="pres">
      <dgm:prSet presAssocID="{5717536B-4985-4D8D-A0E0-3574F736B274}" presName="textRect" presStyleLbl="revTx" presStyleIdx="0" presStyleCnt="6">
        <dgm:presLayoutVars>
          <dgm:chMax val="1"/>
          <dgm:chPref val="1"/>
        </dgm:presLayoutVars>
      </dgm:prSet>
      <dgm:spPr/>
    </dgm:pt>
    <dgm:pt modelId="{0FA92ABB-E9AF-44E2-866E-91BBAE9CE6E8}" type="pres">
      <dgm:prSet presAssocID="{6BEA0F2D-E1AA-4037-9DFE-0238AD3248D8}" presName="sibTrans" presStyleLbl="sibTrans2D1" presStyleIdx="0" presStyleCnt="0"/>
      <dgm:spPr/>
    </dgm:pt>
    <dgm:pt modelId="{D1E53783-A102-4E25-8FAA-DBBB9A722251}" type="pres">
      <dgm:prSet presAssocID="{D74CBA52-FF24-4BCB-A653-8B962C5F3073}" presName="compNode" presStyleCnt="0"/>
      <dgm:spPr/>
    </dgm:pt>
    <dgm:pt modelId="{570C47B4-4C7B-4CB9-964B-67CB9B653635}" type="pres">
      <dgm:prSet presAssocID="{D74CBA52-FF24-4BCB-A653-8B962C5F3073}" presName="iconBgRect" presStyleLbl="bgShp" presStyleIdx="1" presStyleCnt="6"/>
      <dgm:spPr/>
    </dgm:pt>
    <dgm:pt modelId="{B9EBED5C-AFD2-48C0-A523-4CAD3DCD87A3}" type="pres">
      <dgm:prSet presAssocID="{D74CBA52-FF24-4BCB-A653-8B962C5F30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BC0064F-BB91-4E47-BF6A-44AECFE41DC5}" type="pres">
      <dgm:prSet presAssocID="{D74CBA52-FF24-4BCB-A653-8B962C5F3073}" presName="spaceRect" presStyleCnt="0"/>
      <dgm:spPr/>
    </dgm:pt>
    <dgm:pt modelId="{CFDAE5CE-152B-425E-8686-5AF18242F347}" type="pres">
      <dgm:prSet presAssocID="{D74CBA52-FF24-4BCB-A653-8B962C5F3073}" presName="textRect" presStyleLbl="revTx" presStyleIdx="1" presStyleCnt="6">
        <dgm:presLayoutVars>
          <dgm:chMax val="1"/>
          <dgm:chPref val="1"/>
        </dgm:presLayoutVars>
      </dgm:prSet>
      <dgm:spPr/>
    </dgm:pt>
    <dgm:pt modelId="{A9595ACE-6C9A-45EB-8B3E-9418CE1EF51E}" type="pres">
      <dgm:prSet presAssocID="{6D5D2308-53D7-4B05-9484-F6FDAE0B42AD}" presName="sibTrans" presStyleLbl="sibTrans2D1" presStyleIdx="0" presStyleCnt="0"/>
      <dgm:spPr/>
    </dgm:pt>
    <dgm:pt modelId="{B9090E28-DC10-4DD3-A278-7F9845687076}" type="pres">
      <dgm:prSet presAssocID="{E41F54EA-B7BB-4127-AC18-7146EB6892D4}" presName="compNode" presStyleCnt="0"/>
      <dgm:spPr/>
    </dgm:pt>
    <dgm:pt modelId="{B01A6C53-6C39-489D-A676-6F0D78723C88}" type="pres">
      <dgm:prSet presAssocID="{E41F54EA-B7BB-4127-AC18-7146EB6892D4}" presName="iconBgRect" presStyleLbl="bgShp" presStyleIdx="2" presStyleCnt="6"/>
      <dgm:spPr>
        <a:solidFill>
          <a:schemeClr val="tx1"/>
        </a:solidFill>
      </dgm:spPr>
    </dgm:pt>
    <dgm:pt modelId="{2E7055BB-AEC4-45C2-B605-A5DE33BC8023}" type="pres">
      <dgm:prSet presAssocID="{E41F54EA-B7BB-4127-AC18-7146EB6892D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1086E8-5D63-4C85-BDD2-AD59A78704D8}" type="pres">
      <dgm:prSet presAssocID="{E41F54EA-B7BB-4127-AC18-7146EB6892D4}" presName="spaceRect" presStyleCnt="0"/>
      <dgm:spPr/>
    </dgm:pt>
    <dgm:pt modelId="{492BE4C5-5290-45B8-BBD3-56809B93DEF7}" type="pres">
      <dgm:prSet presAssocID="{E41F54EA-B7BB-4127-AC18-7146EB6892D4}" presName="textRect" presStyleLbl="revTx" presStyleIdx="2" presStyleCnt="6">
        <dgm:presLayoutVars>
          <dgm:chMax val="1"/>
          <dgm:chPref val="1"/>
        </dgm:presLayoutVars>
      </dgm:prSet>
      <dgm:spPr/>
    </dgm:pt>
    <dgm:pt modelId="{45689503-CDAC-40B9-B3A7-2AC5BD91EC43}" type="pres">
      <dgm:prSet presAssocID="{492A2D4F-D25D-40D6-8A5C-2D7337354AB0}" presName="sibTrans" presStyleLbl="sibTrans2D1" presStyleIdx="0" presStyleCnt="0"/>
      <dgm:spPr/>
    </dgm:pt>
    <dgm:pt modelId="{706A8C44-7054-43AE-9AAF-27D85F841962}" type="pres">
      <dgm:prSet presAssocID="{7C82D31D-45FB-4151-A5FE-CE8278E15A12}" presName="compNode" presStyleCnt="0"/>
      <dgm:spPr/>
    </dgm:pt>
    <dgm:pt modelId="{6E69A50B-2007-460B-B649-6D1FCEBE0848}" type="pres">
      <dgm:prSet presAssocID="{7C82D31D-45FB-4151-A5FE-CE8278E15A12}" presName="iconBgRect" presStyleLbl="bgShp" presStyleIdx="3" presStyleCnt="6"/>
      <dgm:spPr/>
    </dgm:pt>
    <dgm:pt modelId="{49F14D8B-1086-4421-A852-DA7909D6634F}" type="pres">
      <dgm:prSet presAssocID="{7C82D31D-45FB-4151-A5FE-CE8278E15A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842DC7F-4F96-4934-9DF4-C3A83B385677}" type="pres">
      <dgm:prSet presAssocID="{7C82D31D-45FB-4151-A5FE-CE8278E15A12}" presName="spaceRect" presStyleCnt="0"/>
      <dgm:spPr/>
    </dgm:pt>
    <dgm:pt modelId="{385A2193-D4E0-4D0B-B90B-0A3D7F1EFA3B}" type="pres">
      <dgm:prSet presAssocID="{7C82D31D-45FB-4151-A5FE-CE8278E15A12}" presName="textRect" presStyleLbl="revTx" presStyleIdx="3" presStyleCnt="6">
        <dgm:presLayoutVars>
          <dgm:chMax val="1"/>
          <dgm:chPref val="1"/>
        </dgm:presLayoutVars>
      </dgm:prSet>
      <dgm:spPr/>
    </dgm:pt>
    <dgm:pt modelId="{1E843284-516A-4009-A116-8766924F13F6}" type="pres">
      <dgm:prSet presAssocID="{D72807EB-88F5-417C-A265-E8486ED9B494}" presName="sibTrans" presStyleLbl="sibTrans2D1" presStyleIdx="0" presStyleCnt="0"/>
      <dgm:spPr/>
    </dgm:pt>
    <dgm:pt modelId="{CECD60A0-8EC6-45E6-A15F-750DFD592156}" type="pres">
      <dgm:prSet presAssocID="{52791460-EE9B-407A-9DEB-E08E51C58089}" presName="compNode" presStyleCnt="0"/>
      <dgm:spPr/>
    </dgm:pt>
    <dgm:pt modelId="{8279B0C8-511D-43A0-BA32-D56EEB0A8E70}" type="pres">
      <dgm:prSet presAssocID="{52791460-EE9B-407A-9DEB-E08E51C58089}" presName="iconBgRect" presStyleLbl="bgShp" presStyleIdx="4" presStyleCnt="6"/>
      <dgm:spPr/>
    </dgm:pt>
    <dgm:pt modelId="{5D156C13-E6C6-4FAC-A648-EDA9553EE990}" type="pres">
      <dgm:prSet presAssocID="{52791460-EE9B-407A-9DEB-E08E51C5808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5A2C0C2-260A-4BC8-9588-F58130A006EE}" type="pres">
      <dgm:prSet presAssocID="{52791460-EE9B-407A-9DEB-E08E51C58089}" presName="spaceRect" presStyleCnt="0"/>
      <dgm:spPr/>
    </dgm:pt>
    <dgm:pt modelId="{0CABBEC3-8EC5-444D-801A-1C21EDFD1661}" type="pres">
      <dgm:prSet presAssocID="{52791460-EE9B-407A-9DEB-E08E51C58089}" presName="textRect" presStyleLbl="revTx" presStyleIdx="4" presStyleCnt="6">
        <dgm:presLayoutVars>
          <dgm:chMax val="1"/>
          <dgm:chPref val="1"/>
        </dgm:presLayoutVars>
      </dgm:prSet>
      <dgm:spPr/>
    </dgm:pt>
    <dgm:pt modelId="{42E7C73D-49DF-40C8-A2FC-19BC95CD8A03}" type="pres">
      <dgm:prSet presAssocID="{226D1086-44B7-4900-AD3A-2FE50F03254F}" presName="sibTrans" presStyleLbl="sibTrans2D1" presStyleIdx="0" presStyleCnt="0"/>
      <dgm:spPr/>
    </dgm:pt>
    <dgm:pt modelId="{1F23180F-E0D1-479E-9F26-F2561B755D1A}" type="pres">
      <dgm:prSet presAssocID="{F04C6A3F-8ED9-4DDB-ABD0-98BB813D06A5}" presName="compNode" presStyleCnt="0"/>
      <dgm:spPr/>
    </dgm:pt>
    <dgm:pt modelId="{9DD276B3-4D11-42BC-A349-880DB44E70CD}" type="pres">
      <dgm:prSet presAssocID="{F04C6A3F-8ED9-4DDB-ABD0-98BB813D06A5}" presName="iconBgRect" presStyleLbl="bgShp" presStyleIdx="5" presStyleCnt="6"/>
      <dgm:spPr/>
    </dgm:pt>
    <dgm:pt modelId="{64FBA256-D69D-41F3-91AE-7735A1AB1BC1}" type="pres">
      <dgm:prSet presAssocID="{F04C6A3F-8ED9-4DDB-ABD0-98BB813D06A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B51FD289-F5F9-49B6-B598-B9CFCCAEFC8E}" type="pres">
      <dgm:prSet presAssocID="{F04C6A3F-8ED9-4DDB-ABD0-98BB813D06A5}" presName="spaceRect" presStyleCnt="0"/>
      <dgm:spPr/>
    </dgm:pt>
    <dgm:pt modelId="{18F8BCA4-E594-4655-AE18-C08883B432C8}" type="pres">
      <dgm:prSet presAssocID="{F04C6A3F-8ED9-4DDB-ABD0-98BB813D06A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AC63D02-079A-43D5-9360-39817F42BC85}" srcId="{EA372477-2D43-4D33-84C1-9BC3D3521340}" destId="{7C82D31D-45FB-4151-A5FE-CE8278E15A12}" srcOrd="3" destOrd="0" parTransId="{7D40C6C7-001B-4656-A2D3-195829121C79}" sibTransId="{D72807EB-88F5-417C-A265-E8486ED9B494}"/>
    <dgm:cxn modelId="{53281F03-8317-49D3-86CD-494D5332C39F}" type="presOf" srcId="{5717536B-4985-4D8D-A0E0-3574F736B274}" destId="{F48D3E36-9748-429C-B1A0-2627CD773E12}" srcOrd="0" destOrd="0" presId="urn:microsoft.com/office/officeart/2018/2/layout/IconCircleList"/>
    <dgm:cxn modelId="{43350211-8F09-4E89-A191-AE6A7C642A5A}" type="presOf" srcId="{7C82D31D-45FB-4151-A5FE-CE8278E15A12}" destId="{385A2193-D4E0-4D0B-B90B-0A3D7F1EFA3B}" srcOrd="0" destOrd="0" presId="urn:microsoft.com/office/officeart/2018/2/layout/IconCircleList"/>
    <dgm:cxn modelId="{2CBE1E1A-CC56-4DAC-B949-F1C3E9BE47AC}" type="presOf" srcId="{EA372477-2D43-4D33-84C1-9BC3D3521340}" destId="{B563165B-4079-46F5-BFBC-7F9B3ECE5491}" srcOrd="0" destOrd="0" presId="urn:microsoft.com/office/officeart/2018/2/layout/IconCircleList"/>
    <dgm:cxn modelId="{2638F61F-4C99-4653-AF3A-3DCC67777A60}" srcId="{EA372477-2D43-4D33-84C1-9BC3D3521340}" destId="{E41F54EA-B7BB-4127-AC18-7146EB6892D4}" srcOrd="2" destOrd="0" parTransId="{A026610F-604E-4B49-8165-357E16F4E583}" sibTransId="{492A2D4F-D25D-40D6-8A5C-2D7337354AB0}"/>
    <dgm:cxn modelId="{7B5CE332-7BC8-4DB4-932E-B58FAD285415}" type="presOf" srcId="{226D1086-44B7-4900-AD3A-2FE50F03254F}" destId="{42E7C73D-49DF-40C8-A2FC-19BC95CD8A03}" srcOrd="0" destOrd="0" presId="urn:microsoft.com/office/officeart/2018/2/layout/IconCircleList"/>
    <dgm:cxn modelId="{16D2483B-9803-4383-BC52-31A4877C3EEB}" srcId="{EA372477-2D43-4D33-84C1-9BC3D3521340}" destId="{F04C6A3F-8ED9-4DDB-ABD0-98BB813D06A5}" srcOrd="5" destOrd="0" parTransId="{53514AF3-2ACD-4085-AE6F-8B6013C49552}" sibTransId="{ED267E59-F869-4CAA-9387-222962C88B95}"/>
    <dgm:cxn modelId="{60596461-8E58-4151-BDB6-2AFB7B5F7890}" srcId="{EA372477-2D43-4D33-84C1-9BC3D3521340}" destId="{52791460-EE9B-407A-9DEB-E08E51C58089}" srcOrd="4" destOrd="0" parTransId="{CC87BBFD-F60E-4710-BF8F-19DFDD29E814}" sibTransId="{226D1086-44B7-4900-AD3A-2FE50F03254F}"/>
    <dgm:cxn modelId="{BD41CC64-FA19-4CF9-BD46-E327790F5C9B}" type="presOf" srcId="{F04C6A3F-8ED9-4DDB-ABD0-98BB813D06A5}" destId="{18F8BCA4-E594-4655-AE18-C08883B432C8}" srcOrd="0" destOrd="0" presId="urn:microsoft.com/office/officeart/2018/2/layout/IconCircleList"/>
    <dgm:cxn modelId="{1A28424C-32E0-4ADE-80AE-FD692AC324EB}" type="presOf" srcId="{D74CBA52-FF24-4BCB-A653-8B962C5F3073}" destId="{CFDAE5CE-152B-425E-8686-5AF18242F347}" srcOrd="0" destOrd="0" presId="urn:microsoft.com/office/officeart/2018/2/layout/IconCircleList"/>
    <dgm:cxn modelId="{A25CDB6F-12E8-4128-A1C8-84CC1ACBBBF5}" type="presOf" srcId="{52791460-EE9B-407A-9DEB-E08E51C58089}" destId="{0CABBEC3-8EC5-444D-801A-1C21EDFD1661}" srcOrd="0" destOrd="0" presId="urn:microsoft.com/office/officeart/2018/2/layout/IconCircleList"/>
    <dgm:cxn modelId="{E84722B9-C0CA-4124-ADC1-193C51C13BE1}" type="presOf" srcId="{6BEA0F2D-E1AA-4037-9DFE-0238AD3248D8}" destId="{0FA92ABB-E9AF-44E2-866E-91BBAE9CE6E8}" srcOrd="0" destOrd="0" presId="urn:microsoft.com/office/officeart/2018/2/layout/IconCircleList"/>
    <dgm:cxn modelId="{5D6B28BE-E36D-4268-B137-ACE08D79B41C}" type="presOf" srcId="{492A2D4F-D25D-40D6-8A5C-2D7337354AB0}" destId="{45689503-CDAC-40B9-B3A7-2AC5BD91EC43}" srcOrd="0" destOrd="0" presId="urn:microsoft.com/office/officeart/2018/2/layout/IconCircleList"/>
    <dgm:cxn modelId="{B2A3D1C6-2808-457A-8CBD-793EFB1D9757}" type="presOf" srcId="{D72807EB-88F5-417C-A265-E8486ED9B494}" destId="{1E843284-516A-4009-A116-8766924F13F6}" srcOrd="0" destOrd="0" presId="urn:microsoft.com/office/officeart/2018/2/layout/IconCircleList"/>
    <dgm:cxn modelId="{A23594D2-92EE-4FA6-A6FC-738CFDB849CE}" type="presOf" srcId="{6D5D2308-53D7-4B05-9484-F6FDAE0B42AD}" destId="{A9595ACE-6C9A-45EB-8B3E-9418CE1EF51E}" srcOrd="0" destOrd="0" presId="urn:microsoft.com/office/officeart/2018/2/layout/IconCircleList"/>
    <dgm:cxn modelId="{7396A7D4-8EA6-438E-9303-AC21086B04FB}" srcId="{EA372477-2D43-4D33-84C1-9BC3D3521340}" destId="{5717536B-4985-4D8D-A0E0-3574F736B274}" srcOrd="0" destOrd="0" parTransId="{41601D58-C454-4C46-8C40-8C66B2D23442}" sibTransId="{6BEA0F2D-E1AA-4037-9DFE-0238AD3248D8}"/>
    <dgm:cxn modelId="{8BE4E0DC-B601-4678-B7CC-E881716AFACF}" type="presOf" srcId="{E41F54EA-B7BB-4127-AC18-7146EB6892D4}" destId="{492BE4C5-5290-45B8-BBD3-56809B93DEF7}" srcOrd="0" destOrd="0" presId="urn:microsoft.com/office/officeart/2018/2/layout/IconCircleList"/>
    <dgm:cxn modelId="{A433E0ED-FCA7-47CF-9A06-D909748EC07C}" srcId="{EA372477-2D43-4D33-84C1-9BC3D3521340}" destId="{D74CBA52-FF24-4BCB-A653-8B962C5F3073}" srcOrd="1" destOrd="0" parTransId="{D0D32389-D355-419A-B7A9-3582A91D2544}" sibTransId="{6D5D2308-53D7-4B05-9484-F6FDAE0B42AD}"/>
    <dgm:cxn modelId="{60E8337B-3207-419F-8DFD-F9CA95155ECC}" type="presParOf" srcId="{B563165B-4079-46F5-BFBC-7F9B3ECE5491}" destId="{98E90134-FA02-4165-B49C-84C5A2D5DE53}" srcOrd="0" destOrd="0" presId="urn:microsoft.com/office/officeart/2018/2/layout/IconCircleList"/>
    <dgm:cxn modelId="{C08AA466-C5BB-49EB-A886-DC193A455FC7}" type="presParOf" srcId="{98E90134-FA02-4165-B49C-84C5A2D5DE53}" destId="{F32E7F6D-1536-43EB-9DE2-8FD83F636D94}" srcOrd="0" destOrd="0" presId="urn:microsoft.com/office/officeart/2018/2/layout/IconCircleList"/>
    <dgm:cxn modelId="{98625E97-F2C7-4B24-89D9-55FF01F68873}" type="presParOf" srcId="{F32E7F6D-1536-43EB-9DE2-8FD83F636D94}" destId="{82CFAED5-2065-417F-9839-879557687E61}" srcOrd="0" destOrd="0" presId="urn:microsoft.com/office/officeart/2018/2/layout/IconCircleList"/>
    <dgm:cxn modelId="{15A9A725-A20B-4155-B90F-F60B38310415}" type="presParOf" srcId="{F32E7F6D-1536-43EB-9DE2-8FD83F636D94}" destId="{560D55BD-42ED-4994-9F3A-D0A12A89D1AD}" srcOrd="1" destOrd="0" presId="urn:microsoft.com/office/officeart/2018/2/layout/IconCircleList"/>
    <dgm:cxn modelId="{80E6BF2B-1EF7-4D8F-AC13-BE57B6D99AA1}" type="presParOf" srcId="{F32E7F6D-1536-43EB-9DE2-8FD83F636D94}" destId="{4051FFF6-ADBB-452B-8F71-AAB2C44CCDCB}" srcOrd="2" destOrd="0" presId="urn:microsoft.com/office/officeart/2018/2/layout/IconCircleList"/>
    <dgm:cxn modelId="{6EEE5B3D-EE15-43CF-BDE9-BDBEBA0B1E62}" type="presParOf" srcId="{F32E7F6D-1536-43EB-9DE2-8FD83F636D94}" destId="{F48D3E36-9748-429C-B1A0-2627CD773E12}" srcOrd="3" destOrd="0" presId="urn:microsoft.com/office/officeart/2018/2/layout/IconCircleList"/>
    <dgm:cxn modelId="{A2FE2342-2DBE-4C1C-A5B9-B3F9A9D62207}" type="presParOf" srcId="{98E90134-FA02-4165-B49C-84C5A2D5DE53}" destId="{0FA92ABB-E9AF-44E2-866E-91BBAE9CE6E8}" srcOrd="1" destOrd="0" presId="urn:microsoft.com/office/officeart/2018/2/layout/IconCircleList"/>
    <dgm:cxn modelId="{88B30FC8-9F92-449B-BFEA-5CB0B4222292}" type="presParOf" srcId="{98E90134-FA02-4165-B49C-84C5A2D5DE53}" destId="{D1E53783-A102-4E25-8FAA-DBBB9A722251}" srcOrd="2" destOrd="0" presId="urn:microsoft.com/office/officeart/2018/2/layout/IconCircleList"/>
    <dgm:cxn modelId="{A3CA6EC8-22F7-4B1B-945C-C7FD2AEF1376}" type="presParOf" srcId="{D1E53783-A102-4E25-8FAA-DBBB9A722251}" destId="{570C47B4-4C7B-4CB9-964B-67CB9B653635}" srcOrd="0" destOrd="0" presId="urn:microsoft.com/office/officeart/2018/2/layout/IconCircleList"/>
    <dgm:cxn modelId="{F508C976-C74E-4BAF-A213-54F439A90A01}" type="presParOf" srcId="{D1E53783-A102-4E25-8FAA-DBBB9A722251}" destId="{B9EBED5C-AFD2-48C0-A523-4CAD3DCD87A3}" srcOrd="1" destOrd="0" presId="urn:microsoft.com/office/officeart/2018/2/layout/IconCircleList"/>
    <dgm:cxn modelId="{4716F49D-F27C-41A0-907A-6EF027D934E8}" type="presParOf" srcId="{D1E53783-A102-4E25-8FAA-DBBB9A722251}" destId="{CBC0064F-BB91-4E47-BF6A-44AECFE41DC5}" srcOrd="2" destOrd="0" presId="urn:microsoft.com/office/officeart/2018/2/layout/IconCircleList"/>
    <dgm:cxn modelId="{76A5EDF8-388C-4CF0-A8FF-53DC16A16274}" type="presParOf" srcId="{D1E53783-A102-4E25-8FAA-DBBB9A722251}" destId="{CFDAE5CE-152B-425E-8686-5AF18242F347}" srcOrd="3" destOrd="0" presId="urn:microsoft.com/office/officeart/2018/2/layout/IconCircleList"/>
    <dgm:cxn modelId="{E1ED9FC8-ABC0-4E5B-B47B-46245AF31EA0}" type="presParOf" srcId="{98E90134-FA02-4165-B49C-84C5A2D5DE53}" destId="{A9595ACE-6C9A-45EB-8B3E-9418CE1EF51E}" srcOrd="3" destOrd="0" presId="urn:microsoft.com/office/officeart/2018/2/layout/IconCircleList"/>
    <dgm:cxn modelId="{CE1F7014-9ACD-4831-A1EF-2D76E59B5E89}" type="presParOf" srcId="{98E90134-FA02-4165-B49C-84C5A2D5DE53}" destId="{B9090E28-DC10-4DD3-A278-7F9845687076}" srcOrd="4" destOrd="0" presId="urn:microsoft.com/office/officeart/2018/2/layout/IconCircleList"/>
    <dgm:cxn modelId="{D48F4723-3DAE-4ECD-AD5A-39BA1818AF1E}" type="presParOf" srcId="{B9090E28-DC10-4DD3-A278-7F9845687076}" destId="{B01A6C53-6C39-489D-A676-6F0D78723C88}" srcOrd="0" destOrd="0" presId="urn:microsoft.com/office/officeart/2018/2/layout/IconCircleList"/>
    <dgm:cxn modelId="{CCE44615-0095-446F-877E-644C07B55F08}" type="presParOf" srcId="{B9090E28-DC10-4DD3-A278-7F9845687076}" destId="{2E7055BB-AEC4-45C2-B605-A5DE33BC8023}" srcOrd="1" destOrd="0" presId="urn:microsoft.com/office/officeart/2018/2/layout/IconCircleList"/>
    <dgm:cxn modelId="{BCAAA148-B9BE-4C05-AE30-CEC9BA4A9DFC}" type="presParOf" srcId="{B9090E28-DC10-4DD3-A278-7F9845687076}" destId="{1D1086E8-5D63-4C85-BDD2-AD59A78704D8}" srcOrd="2" destOrd="0" presId="urn:microsoft.com/office/officeart/2018/2/layout/IconCircleList"/>
    <dgm:cxn modelId="{184D04D6-66E0-4A82-8E3F-B1D1A146AE03}" type="presParOf" srcId="{B9090E28-DC10-4DD3-A278-7F9845687076}" destId="{492BE4C5-5290-45B8-BBD3-56809B93DEF7}" srcOrd="3" destOrd="0" presId="urn:microsoft.com/office/officeart/2018/2/layout/IconCircleList"/>
    <dgm:cxn modelId="{E19D8AD8-2473-4739-B98C-9D4C64E044F2}" type="presParOf" srcId="{98E90134-FA02-4165-B49C-84C5A2D5DE53}" destId="{45689503-CDAC-40B9-B3A7-2AC5BD91EC43}" srcOrd="5" destOrd="0" presId="urn:microsoft.com/office/officeart/2018/2/layout/IconCircleList"/>
    <dgm:cxn modelId="{6520FADB-4465-46EA-8BA9-F4B54756AC1F}" type="presParOf" srcId="{98E90134-FA02-4165-B49C-84C5A2D5DE53}" destId="{706A8C44-7054-43AE-9AAF-27D85F841962}" srcOrd="6" destOrd="0" presId="urn:microsoft.com/office/officeart/2018/2/layout/IconCircleList"/>
    <dgm:cxn modelId="{5DB140B4-8F80-4A76-A428-946D21EB5017}" type="presParOf" srcId="{706A8C44-7054-43AE-9AAF-27D85F841962}" destId="{6E69A50B-2007-460B-B649-6D1FCEBE0848}" srcOrd="0" destOrd="0" presId="urn:microsoft.com/office/officeart/2018/2/layout/IconCircleList"/>
    <dgm:cxn modelId="{45FC7F8D-BA3C-4602-83D7-FC390C64F241}" type="presParOf" srcId="{706A8C44-7054-43AE-9AAF-27D85F841962}" destId="{49F14D8B-1086-4421-A852-DA7909D6634F}" srcOrd="1" destOrd="0" presId="urn:microsoft.com/office/officeart/2018/2/layout/IconCircleList"/>
    <dgm:cxn modelId="{3B1DCB36-275B-45B0-8E70-0311AC411CED}" type="presParOf" srcId="{706A8C44-7054-43AE-9AAF-27D85F841962}" destId="{9842DC7F-4F96-4934-9DF4-C3A83B385677}" srcOrd="2" destOrd="0" presId="urn:microsoft.com/office/officeart/2018/2/layout/IconCircleList"/>
    <dgm:cxn modelId="{20403180-77CD-4D63-8F33-D3141236F095}" type="presParOf" srcId="{706A8C44-7054-43AE-9AAF-27D85F841962}" destId="{385A2193-D4E0-4D0B-B90B-0A3D7F1EFA3B}" srcOrd="3" destOrd="0" presId="urn:microsoft.com/office/officeart/2018/2/layout/IconCircleList"/>
    <dgm:cxn modelId="{39C04134-A44D-4A04-B034-1CF86F1DDA05}" type="presParOf" srcId="{98E90134-FA02-4165-B49C-84C5A2D5DE53}" destId="{1E843284-516A-4009-A116-8766924F13F6}" srcOrd="7" destOrd="0" presId="urn:microsoft.com/office/officeart/2018/2/layout/IconCircleList"/>
    <dgm:cxn modelId="{8844B88A-9543-41AA-95D7-775FE3D2BBDF}" type="presParOf" srcId="{98E90134-FA02-4165-B49C-84C5A2D5DE53}" destId="{CECD60A0-8EC6-45E6-A15F-750DFD592156}" srcOrd="8" destOrd="0" presId="urn:microsoft.com/office/officeart/2018/2/layout/IconCircleList"/>
    <dgm:cxn modelId="{D792D3A0-10B8-4099-B4D6-EA179D47E637}" type="presParOf" srcId="{CECD60A0-8EC6-45E6-A15F-750DFD592156}" destId="{8279B0C8-511D-43A0-BA32-D56EEB0A8E70}" srcOrd="0" destOrd="0" presId="urn:microsoft.com/office/officeart/2018/2/layout/IconCircleList"/>
    <dgm:cxn modelId="{F98CD655-31B5-4316-8A55-83DBAB6A6D4D}" type="presParOf" srcId="{CECD60A0-8EC6-45E6-A15F-750DFD592156}" destId="{5D156C13-E6C6-4FAC-A648-EDA9553EE990}" srcOrd="1" destOrd="0" presId="urn:microsoft.com/office/officeart/2018/2/layout/IconCircleList"/>
    <dgm:cxn modelId="{0E828A25-596D-4533-A9B7-2C7D8C93F364}" type="presParOf" srcId="{CECD60A0-8EC6-45E6-A15F-750DFD592156}" destId="{85A2C0C2-260A-4BC8-9588-F58130A006EE}" srcOrd="2" destOrd="0" presId="urn:microsoft.com/office/officeart/2018/2/layout/IconCircleList"/>
    <dgm:cxn modelId="{5B57322A-0E4C-416F-9CFF-0E2DA8C89738}" type="presParOf" srcId="{CECD60A0-8EC6-45E6-A15F-750DFD592156}" destId="{0CABBEC3-8EC5-444D-801A-1C21EDFD1661}" srcOrd="3" destOrd="0" presId="urn:microsoft.com/office/officeart/2018/2/layout/IconCircleList"/>
    <dgm:cxn modelId="{22301A03-92B9-4D22-B8C3-56EA8F8F82E2}" type="presParOf" srcId="{98E90134-FA02-4165-B49C-84C5A2D5DE53}" destId="{42E7C73D-49DF-40C8-A2FC-19BC95CD8A03}" srcOrd="9" destOrd="0" presId="urn:microsoft.com/office/officeart/2018/2/layout/IconCircleList"/>
    <dgm:cxn modelId="{7E7AE577-D494-4E5B-93A4-07C21F0E63A1}" type="presParOf" srcId="{98E90134-FA02-4165-B49C-84C5A2D5DE53}" destId="{1F23180F-E0D1-479E-9F26-F2561B755D1A}" srcOrd="10" destOrd="0" presId="urn:microsoft.com/office/officeart/2018/2/layout/IconCircleList"/>
    <dgm:cxn modelId="{31A58575-71B2-4EB7-A4F4-EEFA0582FEEF}" type="presParOf" srcId="{1F23180F-E0D1-479E-9F26-F2561B755D1A}" destId="{9DD276B3-4D11-42BC-A349-880DB44E70CD}" srcOrd="0" destOrd="0" presId="urn:microsoft.com/office/officeart/2018/2/layout/IconCircleList"/>
    <dgm:cxn modelId="{1CC65169-F97C-43AE-93F0-0A34AAA9B9AB}" type="presParOf" srcId="{1F23180F-E0D1-479E-9F26-F2561B755D1A}" destId="{64FBA256-D69D-41F3-91AE-7735A1AB1BC1}" srcOrd="1" destOrd="0" presId="urn:microsoft.com/office/officeart/2018/2/layout/IconCircleList"/>
    <dgm:cxn modelId="{A50242E8-15E6-41CE-9767-C69D390E581F}" type="presParOf" srcId="{1F23180F-E0D1-479E-9F26-F2561B755D1A}" destId="{B51FD289-F5F9-49B6-B598-B9CFCCAEFC8E}" srcOrd="2" destOrd="0" presId="urn:microsoft.com/office/officeart/2018/2/layout/IconCircleList"/>
    <dgm:cxn modelId="{1E21A3BA-82D9-487B-986A-807A0E7E186E}" type="presParOf" srcId="{1F23180F-E0D1-479E-9F26-F2561B755D1A}" destId="{18F8BCA4-E594-4655-AE18-C08883B432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FA922-5619-4FD1-A7BE-D0BAABCFDE01}">
      <dsp:nvSpPr>
        <dsp:cNvPr id="0" name=""/>
        <dsp:cNvSpPr/>
      </dsp:nvSpPr>
      <dsp:spPr>
        <a:xfrm>
          <a:off x="0" y="623"/>
          <a:ext cx="4869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A9118-650F-4C69-9295-023C835166BA}">
      <dsp:nvSpPr>
        <dsp:cNvPr id="0" name=""/>
        <dsp:cNvSpPr/>
      </dsp:nvSpPr>
      <dsp:spPr>
        <a:xfrm>
          <a:off x="0" y="623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Overview</a:t>
          </a:r>
        </a:p>
      </dsp:txBody>
      <dsp:txXfrm>
        <a:off x="0" y="623"/>
        <a:ext cx="4869656" cy="510415"/>
      </dsp:txXfrm>
    </dsp:sp>
    <dsp:sp modelId="{C4CC92A4-953D-4579-9826-6C8AC1A226CD}">
      <dsp:nvSpPr>
        <dsp:cNvPr id="0" name=""/>
        <dsp:cNvSpPr/>
      </dsp:nvSpPr>
      <dsp:spPr>
        <a:xfrm>
          <a:off x="0" y="511038"/>
          <a:ext cx="486965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6DA83-E330-4076-8FC9-EEE5ECAA9665}">
      <dsp:nvSpPr>
        <dsp:cNvPr id="0" name=""/>
        <dsp:cNvSpPr/>
      </dsp:nvSpPr>
      <dsp:spPr>
        <a:xfrm>
          <a:off x="0" y="511038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Working</a:t>
          </a:r>
          <a:r>
            <a:rPr lang="en-US" sz="2400" kern="1200" baseline="0" dirty="0"/>
            <a:t> Of the Project</a:t>
          </a:r>
          <a:endParaRPr lang="en-US" sz="2400" kern="1200" dirty="0"/>
        </a:p>
      </dsp:txBody>
      <dsp:txXfrm>
        <a:off x="0" y="511038"/>
        <a:ext cx="4869656" cy="510415"/>
      </dsp:txXfrm>
    </dsp:sp>
    <dsp:sp modelId="{F716F717-B22F-4FDB-A762-580FDD6821B1}">
      <dsp:nvSpPr>
        <dsp:cNvPr id="0" name=""/>
        <dsp:cNvSpPr/>
      </dsp:nvSpPr>
      <dsp:spPr>
        <a:xfrm>
          <a:off x="0" y="1021453"/>
          <a:ext cx="486965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46AB4-B814-45AC-8FB2-AC879075E607}">
      <dsp:nvSpPr>
        <dsp:cNvPr id="0" name=""/>
        <dsp:cNvSpPr/>
      </dsp:nvSpPr>
      <dsp:spPr>
        <a:xfrm>
          <a:off x="0" y="1021453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Entities</a:t>
          </a:r>
        </a:p>
      </dsp:txBody>
      <dsp:txXfrm>
        <a:off x="0" y="1021453"/>
        <a:ext cx="4869656" cy="510415"/>
      </dsp:txXfrm>
    </dsp:sp>
    <dsp:sp modelId="{CEF8DE24-7F53-48B2-9599-1587852C74BA}">
      <dsp:nvSpPr>
        <dsp:cNvPr id="0" name=""/>
        <dsp:cNvSpPr/>
      </dsp:nvSpPr>
      <dsp:spPr>
        <a:xfrm>
          <a:off x="0" y="1531869"/>
          <a:ext cx="48696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66350-8295-4953-842C-74FB6090128F}">
      <dsp:nvSpPr>
        <dsp:cNvPr id="0" name=""/>
        <dsp:cNvSpPr/>
      </dsp:nvSpPr>
      <dsp:spPr>
        <a:xfrm>
          <a:off x="0" y="1531869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ERD</a:t>
          </a:r>
        </a:p>
      </dsp:txBody>
      <dsp:txXfrm>
        <a:off x="0" y="1531869"/>
        <a:ext cx="4869656" cy="510415"/>
      </dsp:txXfrm>
    </dsp:sp>
    <dsp:sp modelId="{23A4A705-066B-4FAA-A027-318759BEC6DA}">
      <dsp:nvSpPr>
        <dsp:cNvPr id="0" name=""/>
        <dsp:cNvSpPr/>
      </dsp:nvSpPr>
      <dsp:spPr>
        <a:xfrm>
          <a:off x="0" y="2042284"/>
          <a:ext cx="48696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48AD5-A317-4FF4-983A-32CD09F167B6}">
      <dsp:nvSpPr>
        <dsp:cNvPr id="0" name=""/>
        <dsp:cNvSpPr/>
      </dsp:nvSpPr>
      <dsp:spPr>
        <a:xfrm>
          <a:off x="0" y="2042284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Dictionary</a:t>
          </a:r>
        </a:p>
      </dsp:txBody>
      <dsp:txXfrm>
        <a:off x="0" y="2042284"/>
        <a:ext cx="4869656" cy="510415"/>
      </dsp:txXfrm>
    </dsp:sp>
    <dsp:sp modelId="{CB5EDE1E-C2DB-48B0-A705-EFEF242A3C6E}">
      <dsp:nvSpPr>
        <dsp:cNvPr id="0" name=""/>
        <dsp:cNvSpPr/>
      </dsp:nvSpPr>
      <dsp:spPr>
        <a:xfrm>
          <a:off x="0" y="2552700"/>
          <a:ext cx="4869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57055-F284-48DB-9921-E89907BB471A}">
      <dsp:nvSpPr>
        <dsp:cNvPr id="0" name=""/>
        <dsp:cNvSpPr/>
      </dsp:nvSpPr>
      <dsp:spPr>
        <a:xfrm>
          <a:off x="0" y="2552700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DB Design</a:t>
          </a:r>
        </a:p>
      </dsp:txBody>
      <dsp:txXfrm>
        <a:off x="0" y="2552700"/>
        <a:ext cx="4869656" cy="510415"/>
      </dsp:txXfrm>
    </dsp:sp>
    <dsp:sp modelId="{293713E1-941F-4EBF-8384-EACC19443F2D}">
      <dsp:nvSpPr>
        <dsp:cNvPr id="0" name=""/>
        <dsp:cNvSpPr/>
      </dsp:nvSpPr>
      <dsp:spPr>
        <a:xfrm>
          <a:off x="0" y="3063115"/>
          <a:ext cx="486965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2E9F9-B28D-405D-BD29-692AC527D8B6}">
      <dsp:nvSpPr>
        <dsp:cNvPr id="0" name=""/>
        <dsp:cNvSpPr/>
      </dsp:nvSpPr>
      <dsp:spPr>
        <a:xfrm>
          <a:off x="0" y="3063115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Creating Tables</a:t>
          </a:r>
        </a:p>
      </dsp:txBody>
      <dsp:txXfrm>
        <a:off x="0" y="3063115"/>
        <a:ext cx="4869656" cy="510415"/>
      </dsp:txXfrm>
    </dsp:sp>
    <dsp:sp modelId="{18FFC8D0-03ED-4A25-89CB-001FBED4AC06}">
      <dsp:nvSpPr>
        <dsp:cNvPr id="0" name=""/>
        <dsp:cNvSpPr/>
      </dsp:nvSpPr>
      <dsp:spPr>
        <a:xfrm>
          <a:off x="0" y="3573530"/>
          <a:ext cx="486965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B52BF-8E43-4904-A271-A1A37D6DCA1A}">
      <dsp:nvSpPr>
        <dsp:cNvPr id="0" name=""/>
        <dsp:cNvSpPr/>
      </dsp:nvSpPr>
      <dsp:spPr>
        <a:xfrm>
          <a:off x="0" y="3573530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Populating Data</a:t>
          </a:r>
        </a:p>
      </dsp:txBody>
      <dsp:txXfrm>
        <a:off x="0" y="3573530"/>
        <a:ext cx="4869656" cy="510415"/>
      </dsp:txXfrm>
    </dsp:sp>
    <dsp:sp modelId="{7B0872AD-944D-486B-A481-C175CE2F8F96}">
      <dsp:nvSpPr>
        <dsp:cNvPr id="0" name=""/>
        <dsp:cNvSpPr/>
      </dsp:nvSpPr>
      <dsp:spPr>
        <a:xfrm>
          <a:off x="0" y="4083946"/>
          <a:ext cx="48696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9D86E-20AC-43CE-B81E-0EA02E79CF48}">
      <dsp:nvSpPr>
        <dsp:cNvPr id="0" name=""/>
        <dsp:cNvSpPr/>
      </dsp:nvSpPr>
      <dsp:spPr>
        <a:xfrm>
          <a:off x="0" y="4083946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Creating View</a:t>
          </a:r>
        </a:p>
      </dsp:txBody>
      <dsp:txXfrm>
        <a:off x="0" y="4083946"/>
        <a:ext cx="4869656" cy="510415"/>
      </dsp:txXfrm>
    </dsp:sp>
    <dsp:sp modelId="{67340E59-DF52-40C9-9D27-D34A6CCCADF6}">
      <dsp:nvSpPr>
        <dsp:cNvPr id="0" name=""/>
        <dsp:cNvSpPr/>
      </dsp:nvSpPr>
      <dsp:spPr>
        <a:xfrm>
          <a:off x="0" y="4594361"/>
          <a:ext cx="48696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213E3-DC07-4CAD-A140-1758713A9792}">
      <dsp:nvSpPr>
        <dsp:cNvPr id="0" name=""/>
        <dsp:cNvSpPr/>
      </dsp:nvSpPr>
      <dsp:spPr>
        <a:xfrm>
          <a:off x="0" y="4594361"/>
          <a:ext cx="4869656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Creating Index</a:t>
          </a:r>
        </a:p>
      </dsp:txBody>
      <dsp:txXfrm>
        <a:off x="0" y="4594361"/>
        <a:ext cx="4869656" cy="51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FAED5-2065-417F-9839-879557687E61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D55BD-42ED-4994-9F3A-D0A12A89D1AD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D3E36-9748-429C-B1A0-2627CD773E12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a well-organized schema</a:t>
          </a:r>
        </a:p>
      </dsp:txBody>
      <dsp:txXfrm>
        <a:off x="1494726" y="2600"/>
        <a:ext cx="2252392" cy="955560"/>
      </dsp:txXfrm>
    </dsp:sp>
    <dsp:sp modelId="{570C47B4-4C7B-4CB9-964B-67CB9B653635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ED5C-AFD2-48C0-A523-4CAD3DCD87A3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AE5CE-152B-425E-8686-5AF18242F347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Generating a unique API token for </a:t>
          </a:r>
          <a:r>
            <a:rPr lang="en-US" sz="1900" b="1" kern="1200"/>
            <a:t>Telegram Chatbot</a:t>
          </a:r>
          <a:endParaRPr lang="en-US" sz="1900" kern="1200"/>
        </a:p>
      </dsp:txBody>
      <dsp:txXfrm>
        <a:off x="5299904" y="2600"/>
        <a:ext cx="2252392" cy="955560"/>
      </dsp:txXfrm>
    </dsp:sp>
    <dsp:sp modelId="{B01A6C53-6C39-489D-A676-6F0D78723C88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055BB-AEC4-45C2-B605-A5DE33BC8023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BE4C5-5290-45B8-BBD3-56809B93DEF7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Making a database using  SQL server 2019</a:t>
          </a:r>
        </a:p>
      </dsp:txBody>
      <dsp:txXfrm>
        <a:off x="1494726" y="1697888"/>
        <a:ext cx="2252392" cy="955560"/>
      </dsp:txXfrm>
    </dsp:sp>
    <dsp:sp modelId="{6E69A50B-2007-460B-B649-6D1FCEBE0848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14D8B-1086-4421-A852-DA7909D6634F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A2193-D4E0-4D0B-B90B-0A3D7F1EFA3B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Connecting to database using python</a:t>
          </a:r>
        </a:p>
      </dsp:txBody>
      <dsp:txXfrm>
        <a:off x="5299904" y="1697888"/>
        <a:ext cx="2252392" cy="955560"/>
      </dsp:txXfrm>
    </dsp:sp>
    <dsp:sp modelId="{8279B0C8-511D-43A0-BA32-D56EEB0A8E70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56C13-E6C6-4FAC-A648-EDA9553EE990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BBEC3-8EC5-444D-801A-1C21EDFD1661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Connecting to bot using python</a:t>
          </a:r>
        </a:p>
      </dsp:txBody>
      <dsp:txXfrm>
        <a:off x="1494726" y="3393176"/>
        <a:ext cx="2252392" cy="955560"/>
      </dsp:txXfrm>
    </dsp:sp>
    <dsp:sp modelId="{9DD276B3-4D11-42BC-A349-880DB44E70CD}">
      <dsp:nvSpPr>
        <dsp:cNvPr id="0" name=""/>
        <dsp:cNvSpPr/>
      </dsp:nvSpPr>
      <dsp:spPr>
        <a:xfrm>
          <a:off x="4139581" y="3393176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BA256-D69D-41F3-91AE-7735A1AB1BC1}">
      <dsp:nvSpPr>
        <dsp:cNvPr id="0" name=""/>
        <dsp:cNvSpPr/>
      </dsp:nvSpPr>
      <dsp:spPr>
        <a:xfrm>
          <a:off x="4340248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8BCA4-E594-4655-AE18-C08883B432C8}">
      <dsp:nvSpPr>
        <dsp:cNvPr id="0" name=""/>
        <dsp:cNvSpPr/>
      </dsp:nvSpPr>
      <dsp:spPr>
        <a:xfrm>
          <a:off x="5299904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Rigorous testing of the chatbot</a:t>
          </a:r>
        </a:p>
      </dsp:txBody>
      <dsp:txXfrm>
        <a:off x="5299904" y="3393176"/>
        <a:ext cx="2252392" cy="95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3840F6B-D0DA-4303-8270-510236A01D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C3A5E89-FAAA-4BCD-BF8B-027235A8479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413AC426-91CE-4597-8B63-4CF9E2A9EC0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BC2024D2-7F66-468D-8D4D-AC7357B9A7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4DB8A71-7724-4232-9140-73F457AB24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4C416EE-F2B4-4539-9CC6-5E38EBA9DA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FF499078-3245-48D9-8F3E-610F7FF35DB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09034C8-0F1D-4219-8167-817780906E6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84213"/>
            <a:ext cx="4557712" cy="3417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ECF2273F-95BE-4D2C-85D9-790CD1CA0A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30700"/>
            <a:ext cx="54864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1E95084F-9F59-4355-8F5B-4E1A2A17D3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2BBF99DF-BA68-4982-934B-3B0CA943FE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4D76B7C-65D2-4894-AD83-E0246488EC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6167F5D-333D-4E28-BF18-033848057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1FCA2AE-7ACA-43D9-86EE-EEBD5C320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0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09D939C-EBA2-49A1-8809-6544F0D0CA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B8BCB-6D68-4404-B702-F383119516BE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5C8B789-4338-4472-854D-A8CABE4258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A0B5BFD-586F-49E7-85E6-C0F4CB2A18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96F3E-BC26-4725-8C82-71336A3C2E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86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9B0EE3-FE3B-48B7-8D26-A3CDEEBDB3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50E8F-0A3D-4E74-8A1F-D8F83EF09EA8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63238C-306C-4EC8-8AFB-B966149B8E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066A18-6AC0-4A91-8A6B-4CC25A735C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0C5A89-D442-4478-B57C-D8BF966501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87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6C59D2-67F9-4274-9F4F-E350DBD31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AD463-6F36-40FB-B08E-AB611F685916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C12798-C01E-4536-A79E-FAEF73EB2D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A16F7E-4AF4-4BA1-A339-82CC3986F7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5899C9-1157-4E72-B2BA-8755D0C414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8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68D0D4-332F-4A8E-A1CF-B7FD9341BD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AFCA0-D8F8-4934-983E-F4F69B748A52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810DFD-BA26-4678-B243-F4D9C5751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DDA285-7621-4C8A-9DF7-C84602782D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01D492-7EF8-4DBC-9162-26223E8F38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53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4B80C9-2D68-4E81-B689-985F63C528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97F3D-C527-499E-8218-27CECD9A54B6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C8AB99-3EA2-4AF3-8F6A-51F9CEAAAD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48404D-C96B-4450-8C17-B1EE99EA5B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10AB03-F9E3-4074-9E5B-97C890D01C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34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AE7E5-B61D-400B-B8C5-90B9458555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99928-0ED2-4FD9-B0D1-901D2736AC6D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05EB8F-E0B5-4444-A050-6818607587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0F932-BFC9-4A83-AC14-4889DCDEFD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592469-3080-46D1-BDDF-39E1828928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34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894534-6610-4540-8D2F-1FA457AABA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D5435-859C-408F-B07C-43B2E15961C7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92EFF00-633F-4B8D-A180-F2DA8DFB3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BA2C4D9-01D7-43BE-A1FA-D7A295C511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BA3914-2C38-4855-A87D-9A78B28618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85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0A965D2-EDE6-4C2E-827A-166849BE7D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D4AA1-EE04-4DDC-BAC0-C83859B49011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34B3C9-9DCA-401B-B34B-72664EC38E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D970349-BE94-4338-91ED-1931976117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430D04-40EF-41B7-A98F-8087B32BE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02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CD9AE19-644E-4465-93D5-13357F6560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3099B-7180-4105-9BDB-C042848C7D10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993E304-D76D-4480-8470-1B032C5AB4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C5F3B38-75C3-4529-BE3F-B0A86E8204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4F205-94E9-4B2A-92C0-1CDB39F073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24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F8359-014A-4952-B38F-C21E77A38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7B562-A0B9-462F-B17B-FC8A7B55E7D1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CDB62-AC16-4AE9-8620-88D1BC140A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83E2A-9387-4915-9B0A-FF903C558E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4D8F4E-5170-4771-BE79-67CF2295C9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5AC43-DA5C-4BBB-BEC8-D899ED34C1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2CAD2-A7E8-4E75-901D-134E93FFBFC1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7981D-DAF1-433B-B933-42DBD55822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FEED8-70A8-46A6-B0DE-761B68F66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CD2854-BD6A-48D1-9183-CA1452D8BE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F146A1-A4EF-44CC-BC26-7EB32F672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A969D3E-377C-49A1-BC07-A3E9DAD7F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805CE0C0-5585-46E9-8B63-A375CC93C9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92FFF55F-DE4D-40D6-AF23-3504DBAFCC62}" type="datetime5">
              <a:rPr lang="en-US" altLang="en-US"/>
              <a:pPr>
                <a:defRPr/>
              </a:pPr>
              <a:t>14-Jan-21</a:t>
            </a:fld>
            <a:endParaRPr lang="en-US" altLang="en-US"/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0CFE95F4-C751-4B13-932B-4B78359ECF0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7526" name="Rectangle 6">
            <a:extLst>
              <a:ext uri="{FF2B5EF4-FFF2-40B4-BE49-F238E27FC236}">
                <a16:creationId xmlns:a16="http://schemas.microsoft.com/office/drawing/2014/main" id="{A7322C58-0088-4FDD-B8D8-C22F6D2358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</a:defRPr>
            </a:lvl1pPr>
          </a:lstStyle>
          <a:p>
            <a:fld id="{3341A997-5273-4910-8744-5C88A37B62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8D68E45A-9B71-4C53-9CC2-C15AB361C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3A08EA58-01C3-4A0F-BC0B-36CEAAF3C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3" name="Line 10">
            <a:extLst>
              <a:ext uri="{FF2B5EF4-FFF2-40B4-BE49-F238E27FC236}">
                <a16:creationId xmlns:a16="http://schemas.microsoft.com/office/drawing/2014/main" id="{F3DAA6BE-6C61-40C0-829D-16F3626F76B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219200" y="6096000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6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7" name="Video 5146" descr="A small yellow car&#10;&#10;Description automatically generated with medium confidence">
            <a:extLst>
              <a:ext uri="{FF2B5EF4-FFF2-40B4-BE49-F238E27FC236}">
                <a16:creationId xmlns:a16="http://schemas.microsoft.com/office/drawing/2014/main" id="{DAE37370-CB86-4CDA-9C7B-59062ECD5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79" r="15406" b="-1"/>
          <a:stretch/>
        </p:blipFill>
        <p:spPr>
          <a:xfrm>
            <a:off x="-2286" y="10"/>
            <a:ext cx="9143999" cy="6857990"/>
          </a:xfrm>
          <a:prstGeom prst="rect">
            <a:avLst/>
          </a:prstGeom>
        </p:spPr>
      </p:pic>
      <p:sp>
        <p:nvSpPr>
          <p:cNvPr id="5148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A1908F5-895A-45B8-9F8C-39ED9BDC687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97813" y="420213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500" dirty="0">
                <a:solidFill>
                  <a:srgbClr val="FFFFFF"/>
                </a:solidFill>
              </a:rPr>
              <a:t>Database Group Project</a:t>
            </a:r>
            <a:br>
              <a:rPr lang="en-US" altLang="en-US" sz="4500" dirty="0">
                <a:solidFill>
                  <a:srgbClr val="FFFFFF"/>
                </a:solidFill>
              </a:rPr>
            </a:br>
            <a:r>
              <a:rPr lang="en-US" altLang="en-US" sz="4500" dirty="0">
                <a:solidFill>
                  <a:srgbClr val="FFFFFF"/>
                </a:solidFill>
              </a:rPr>
              <a:t>Semester 1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6570892-6E67-4985-9784-4C4ABA3634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76600" y="5897558"/>
            <a:ext cx="572270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000" dirty="0">
                <a:solidFill>
                  <a:srgbClr val="FFFFFF"/>
                </a:solidFill>
              </a:rPr>
              <a:t> </a:t>
            </a:r>
          </a:p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7ED8D28-81D4-40D5-865B-1D7AA7202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17988344-6E6A-4ED1-85B4-094626C9B174}" type="slidenum">
              <a:rPr lang="en-US" altLang="en-US">
                <a:solidFill>
                  <a:srgbClr val="FFFFFF"/>
                </a:solidFill>
                <a:latin typeface="Garamond" panose="02020404030301010803" pitchFamily="18" charset="0"/>
              </a:rPr>
              <a:pPr>
                <a:spcAft>
                  <a:spcPts val="600"/>
                </a:spcAft>
              </a:pPr>
              <a:t>1</a:t>
            </a:fld>
            <a:endParaRPr lang="en-US" altLang="en-US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47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14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Tables</a:t>
            </a:r>
            <a:endParaRPr lang="en-IN" sz="72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738A36-8495-4429-836E-B7F305EC1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43973"/>
              </p:ext>
            </p:extLst>
          </p:nvPr>
        </p:nvGraphicFramePr>
        <p:xfrm>
          <a:off x="457200" y="1828801"/>
          <a:ext cx="1828800" cy="21187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605760104"/>
                    </a:ext>
                  </a:extLst>
                </a:gridCol>
              </a:tblGrid>
              <a:tr h="472711">
                <a:tc>
                  <a:txBody>
                    <a:bodyPr/>
                    <a:lstStyle/>
                    <a:p>
                      <a:r>
                        <a:rPr lang="en-IN" dirty="0" err="1"/>
                        <a:t>Driver_Data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9412"/>
                  </a:ext>
                </a:extLst>
              </a:tr>
              <a:tr h="465928">
                <a:tc>
                  <a:txBody>
                    <a:bodyPr/>
                    <a:lstStyle/>
                    <a:p>
                      <a:r>
                        <a:rPr lang="en-IN" u="sng" dirty="0" err="1"/>
                        <a:t>Driver_ID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02150"/>
                  </a:ext>
                </a:extLst>
              </a:tr>
              <a:tr h="465928">
                <a:tc>
                  <a:txBody>
                    <a:bodyPr/>
                    <a:lstStyle/>
                    <a:p>
                      <a:r>
                        <a:rPr lang="en-IN" dirty="0" err="1"/>
                        <a:t>Driver_Name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05136"/>
                  </a:ext>
                </a:extLst>
              </a:tr>
              <a:tr h="714189">
                <a:tc>
                  <a:txBody>
                    <a:bodyPr/>
                    <a:lstStyle/>
                    <a:p>
                      <a:r>
                        <a:rPr lang="en-IN" dirty="0" err="1"/>
                        <a:t>Driver_PhoneNumber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85506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C23D1B1A-2079-402F-BA56-F942BFC8D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83241"/>
              </p:ext>
            </p:extLst>
          </p:nvPr>
        </p:nvGraphicFramePr>
        <p:xfrm>
          <a:off x="2438400" y="1828800"/>
          <a:ext cx="2209800" cy="2926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08519114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178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u="sng" dirty="0" err="1"/>
                        <a:t>Customer_ID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9828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508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895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Customer_Address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613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Customer_EmailID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072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A40F2101-7182-4B05-A731-D56AF7E54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222968"/>
              </p:ext>
            </p:extLst>
          </p:nvPr>
        </p:nvGraphicFramePr>
        <p:xfrm>
          <a:off x="4800600" y="1828800"/>
          <a:ext cx="16002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82497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3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err="1"/>
                        <a:t>Car_No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1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6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Car_Colour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46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70983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D56DD29C-F16C-4BEE-8710-0C22E0F9E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90406"/>
              </p:ext>
            </p:extLst>
          </p:nvPr>
        </p:nvGraphicFramePr>
        <p:xfrm>
          <a:off x="6553200" y="1828800"/>
          <a:ext cx="2100580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00580">
                  <a:extLst>
                    <a:ext uri="{9D8B030D-6E8A-4147-A177-3AD203B41FA5}">
                      <a16:colId xmlns:a16="http://schemas.microsoft.com/office/drawing/2014/main" val="3862810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8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err="1"/>
                        <a:t>Booking_ID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Customer_ID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22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294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-8858" y="6659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CREATING TABLE </a:t>
            </a:r>
            <a:r>
              <a:rPr lang="en-US" dirty="0" err="1">
                <a:solidFill>
                  <a:schemeClr val="tx1"/>
                </a:solidFill>
              </a:rPr>
              <a:t>Driver_Data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9EDD42-21D7-4FC8-B5A6-74059775B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51778"/>
              </p:ext>
            </p:extLst>
          </p:nvPr>
        </p:nvGraphicFramePr>
        <p:xfrm>
          <a:off x="609600" y="1828800"/>
          <a:ext cx="2590735" cy="2895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90735">
                  <a:extLst>
                    <a:ext uri="{9D8B030D-6E8A-4147-A177-3AD203B41FA5}">
                      <a16:colId xmlns:a16="http://schemas.microsoft.com/office/drawing/2014/main" val="2605760104"/>
                    </a:ext>
                  </a:extLst>
                </a:gridCol>
              </a:tblGrid>
              <a:tr h="731775">
                <a:tc>
                  <a:txBody>
                    <a:bodyPr/>
                    <a:lstStyle/>
                    <a:p>
                      <a:r>
                        <a:rPr lang="en-IN" dirty="0"/>
                        <a:t>Driver_Data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9412"/>
                  </a:ext>
                </a:extLst>
              </a:tr>
              <a:tr h="721275">
                <a:tc>
                  <a:txBody>
                    <a:bodyPr/>
                    <a:lstStyle/>
                    <a:p>
                      <a:r>
                        <a:rPr lang="en-IN" u="sng" dirty="0"/>
                        <a:t>Driver_ID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02150"/>
                  </a:ext>
                </a:extLst>
              </a:tr>
              <a:tr h="721275">
                <a:tc>
                  <a:txBody>
                    <a:bodyPr/>
                    <a:lstStyle/>
                    <a:p>
                      <a:r>
                        <a:rPr lang="en-IN" dirty="0"/>
                        <a:t>Driver_Name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05136"/>
                  </a:ext>
                </a:extLst>
              </a:tr>
              <a:tr h="721275">
                <a:tc>
                  <a:txBody>
                    <a:bodyPr/>
                    <a:lstStyle/>
                    <a:p>
                      <a:r>
                        <a:rPr lang="en-IN" dirty="0" err="1"/>
                        <a:t>Driver_PhoneNumber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855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BB8BDC-82A0-41D8-B6A3-D1309069AD5D}"/>
              </a:ext>
            </a:extLst>
          </p:cNvPr>
          <p:cNvSpPr txBox="1"/>
          <p:nvPr/>
        </p:nvSpPr>
        <p:spPr>
          <a:xfrm>
            <a:off x="3676092" y="1694587"/>
            <a:ext cx="5272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CREATE TABLE </a:t>
            </a:r>
            <a:r>
              <a:rPr lang="en-IN" sz="2400" dirty="0" err="1"/>
              <a:t>dbo.Driver_Data</a:t>
            </a:r>
            <a:r>
              <a:rPr lang="en-IN" sz="2400" dirty="0"/>
              <a:t> (</a:t>
            </a:r>
          </a:p>
          <a:p>
            <a:r>
              <a:rPr lang="en-IN" sz="2400" dirty="0"/>
              <a:t>Driver_ID int NOT NULL,</a:t>
            </a:r>
          </a:p>
          <a:p>
            <a:r>
              <a:rPr lang="en-IN" sz="2400" dirty="0"/>
              <a:t>Driver_Name char(20) NOT NULL,</a:t>
            </a:r>
          </a:p>
          <a:p>
            <a:r>
              <a:rPr lang="en-IN" sz="2400" dirty="0"/>
              <a:t>Driver_PhoneNumber int NOT NULL,</a:t>
            </a:r>
          </a:p>
          <a:p>
            <a:r>
              <a:rPr lang="en-IN" sz="2400" dirty="0"/>
              <a:t>PRIMARY KEY (Driver_ID),</a:t>
            </a:r>
          </a:p>
          <a:p>
            <a:r>
              <a:rPr lang="en-IN" sz="2400" dirty="0"/>
              <a:t>CONSTRAINT PhonenoCheck CHECK (Driver_PhoneNumber&lt;9999999999)</a:t>
            </a:r>
          </a:p>
          <a:p>
            <a:r>
              <a:rPr lang="en-IN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1002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-8858" y="6659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CREATING TABLE </a:t>
            </a:r>
            <a:r>
              <a:rPr lang="en-US" dirty="0" err="1">
                <a:solidFill>
                  <a:schemeClr val="tx1"/>
                </a:solidFill>
              </a:rPr>
              <a:t>Customer_Data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B8BDC-82A0-41D8-B6A3-D1309069AD5D}"/>
              </a:ext>
            </a:extLst>
          </p:cNvPr>
          <p:cNvSpPr txBox="1"/>
          <p:nvPr/>
        </p:nvSpPr>
        <p:spPr>
          <a:xfrm>
            <a:off x="3676092" y="1510844"/>
            <a:ext cx="52729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CREATE TABLE </a:t>
            </a:r>
            <a:r>
              <a:rPr lang="en-IN" sz="2000" dirty="0" err="1"/>
              <a:t>dbo.Customer_Data</a:t>
            </a:r>
            <a:r>
              <a:rPr lang="en-IN" sz="2000" dirty="0"/>
              <a:t> (</a:t>
            </a:r>
          </a:p>
          <a:p>
            <a:r>
              <a:rPr lang="en-IN" sz="2000" dirty="0"/>
              <a:t>Customer_ID int NOT NULL,</a:t>
            </a:r>
          </a:p>
          <a:p>
            <a:r>
              <a:rPr lang="en-IN" sz="2000" dirty="0"/>
              <a:t>Customer_Name char(20) NOT NULL,</a:t>
            </a:r>
          </a:p>
          <a:p>
            <a:r>
              <a:rPr lang="en-IN" sz="2000" dirty="0"/>
              <a:t>Customer_PhoneNumber int NOT NULL,</a:t>
            </a:r>
          </a:p>
          <a:p>
            <a:r>
              <a:rPr lang="en-IN" sz="2000" dirty="0"/>
              <a:t>Customer_EmailID char(40) NOT NULL,</a:t>
            </a:r>
          </a:p>
          <a:p>
            <a:r>
              <a:rPr lang="en-IN" sz="2000" dirty="0"/>
              <a:t>Customer_Address char(100) NOT NULL,</a:t>
            </a:r>
          </a:p>
          <a:p>
            <a:r>
              <a:rPr lang="en-IN" sz="2000" dirty="0"/>
              <a:t>PRIMARY KEY (Customer_ID),</a:t>
            </a:r>
          </a:p>
          <a:p>
            <a:r>
              <a:rPr lang="en-IN" sz="2000" dirty="0"/>
              <a:t>CONSTRAINT </a:t>
            </a:r>
            <a:r>
              <a:rPr lang="en-IN" sz="2000" dirty="0" err="1"/>
              <a:t>Phonenocheckcust</a:t>
            </a:r>
            <a:r>
              <a:rPr lang="en-IN" sz="2000" dirty="0"/>
              <a:t> CHECK (</a:t>
            </a:r>
            <a:r>
              <a:rPr lang="en-IN" sz="2000" dirty="0" err="1"/>
              <a:t>Customer_PhoneNumber</a:t>
            </a:r>
            <a:r>
              <a:rPr lang="en-IN" sz="2000" dirty="0"/>
              <a:t>&lt;9999999999),</a:t>
            </a:r>
          </a:p>
          <a:p>
            <a:r>
              <a:rPr lang="en-IN" sz="2000" dirty="0"/>
              <a:t>);</a:t>
            </a: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54B4C8D6-3C8D-447D-BF58-9359EDC1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66499"/>
              </p:ext>
            </p:extLst>
          </p:nvPr>
        </p:nvGraphicFramePr>
        <p:xfrm>
          <a:off x="533406" y="1752600"/>
          <a:ext cx="2895591" cy="3200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95591">
                  <a:extLst>
                    <a:ext uri="{9D8B030D-6E8A-4147-A177-3AD203B41FA5}">
                      <a16:colId xmlns:a16="http://schemas.microsoft.com/office/drawing/2014/main" val="108519114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IN" dirty="0" err="1"/>
                        <a:t>Customer_Data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1783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u="sng" dirty="0" err="1"/>
                        <a:t>Customer_ID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9828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 err="1"/>
                        <a:t>Customer_Name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5088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 err="1"/>
                        <a:t>Customer_PhoneNumber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8956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 err="1"/>
                        <a:t>Customer_Address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6138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IN" dirty="0" err="1"/>
                        <a:t>Customer_EmailID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0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43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-8858" y="6659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CREATING TABLE </a:t>
            </a:r>
            <a:r>
              <a:rPr lang="en-US" dirty="0" err="1">
                <a:solidFill>
                  <a:schemeClr val="tx1"/>
                </a:solidFill>
              </a:rPr>
              <a:t>Car_Data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B8BDC-82A0-41D8-B6A3-D1309069AD5D}"/>
              </a:ext>
            </a:extLst>
          </p:cNvPr>
          <p:cNvSpPr txBox="1"/>
          <p:nvPr/>
        </p:nvSpPr>
        <p:spPr>
          <a:xfrm>
            <a:off x="3676092" y="1694587"/>
            <a:ext cx="52729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CREATE TABLE </a:t>
            </a:r>
            <a:r>
              <a:rPr lang="en-IN" sz="2400" dirty="0" err="1"/>
              <a:t>dbo.Car_Data</a:t>
            </a:r>
            <a:r>
              <a:rPr lang="en-IN" sz="2400" dirty="0"/>
              <a:t> (</a:t>
            </a:r>
          </a:p>
          <a:p>
            <a:r>
              <a:rPr lang="en-IN" sz="2400" dirty="0" err="1"/>
              <a:t>Car_Number</a:t>
            </a:r>
            <a:r>
              <a:rPr lang="en-IN" sz="2400" dirty="0"/>
              <a:t> char(15) NOT NULL,</a:t>
            </a:r>
          </a:p>
          <a:p>
            <a:r>
              <a:rPr lang="en-IN" sz="2400" dirty="0" err="1"/>
              <a:t>Car_Model</a:t>
            </a:r>
            <a:r>
              <a:rPr lang="en-IN" sz="2400" dirty="0"/>
              <a:t> char(10) NOT NULL,</a:t>
            </a:r>
          </a:p>
          <a:p>
            <a:r>
              <a:rPr lang="en-IN" sz="2400" dirty="0" err="1"/>
              <a:t>Car_Colour</a:t>
            </a:r>
            <a:r>
              <a:rPr lang="en-IN" sz="2400" dirty="0"/>
              <a:t> char(10) NOT NULL,</a:t>
            </a:r>
          </a:p>
          <a:p>
            <a:r>
              <a:rPr lang="en-IN" sz="2400" dirty="0"/>
              <a:t>Driver_ID int,</a:t>
            </a:r>
          </a:p>
          <a:p>
            <a:r>
              <a:rPr lang="en-IN" sz="2400" dirty="0"/>
              <a:t>PRIMARY KEY (</a:t>
            </a:r>
            <a:r>
              <a:rPr lang="en-IN" sz="2400" dirty="0" err="1"/>
              <a:t>Car_Number</a:t>
            </a:r>
            <a:r>
              <a:rPr lang="en-IN" sz="2400" dirty="0"/>
              <a:t>),</a:t>
            </a:r>
          </a:p>
          <a:p>
            <a:r>
              <a:rPr lang="en-IN" sz="2400" dirty="0"/>
              <a:t>FOREIGN KEY (Driver_ID)</a:t>
            </a:r>
          </a:p>
          <a:p>
            <a:r>
              <a:rPr lang="en-IN" sz="2400" dirty="0"/>
              <a:t>REFERENCES Driver_Data(Driver_ID)</a:t>
            </a:r>
          </a:p>
          <a:p>
            <a:r>
              <a:rPr lang="en-IN" sz="2400" dirty="0"/>
              <a:t>);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33797EAE-8D62-4510-9FD4-50BB1DB5A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196506"/>
              </p:ext>
            </p:extLst>
          </p:nvPr>
        </p:nvGraphicFramePr>
        <p:xfrm>
          <a:off x="761998" y="2133600"/>
          <a:ext cx="2057389" cy="2590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57389">
                  <a:extLst>
                    <a:ext uri="{9D8B030D-6E8A-4147-A177-3AD203B41FA5}">
                      <a16:colId xmlns:a16="http://schemas.microsoft.com/office/drawing/2014/main" val="1824971956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en-IN" dirty="0" err="1"/>
                        <a:t>Car_Data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3867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u="sng" dirty="0" err="1"/>
                        <a:t>Car_Number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1517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dirty="0" err="1"/>
                        <a:t>Car_Model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637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dirty="0" err="1"/>
                        <a:t>Car_Colour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4619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r>
                        <a:rPr lang="en-IN" dirty="0"/>
                        <a:t>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70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76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-8858" y="6659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CREATING TABLE </a:t>
            </a:r>
            <a:r>
              <a:rPr lang="en-US" dirty="0" err="1">
                <a:solidFill>
                  <a:schemeClr val="tx1"/>
                </a:solidFill>
              </a:rPr>
              <a:t>Booking_Data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B8BDC-82A0-41D8-B6A3-D1309069AD5D}"/>
              </a:ext>
            </a:extLst>
          </p:cNvPr>
          <p:cNvSpPr txBox="1"/>
          <p:nvPr/>
        </p:nvSpPr>
        <p:spPr>
          <a:xfrm>
            <a:off x="3676092" y="1694587"/>
            <a:ext cx="5272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CREATE TABLE </a:t>
            </a:r>
            <a:r>
              <a:rPr lang="en-IN" sz="2400" dirty="0" err="1"/>
              <a:t>dbo.Booking_Data</a:t>
            </a:r>
            <a:r>
              <a:rPr lang="en-IN" sz="2400" dirty="0"/>
              <a:t> (</a:t>
            </a:r>
          </a:p>
          <a:p>
            <a:r>
              <a:rPr lang="en-IN" sz="2400" dirty="0" err="1"/>
              <a:t>Booking_ID</a:t>
            </a:r>
            <a:r>
              <a:rPr lang="en-IN" sz="2400" dirty="0"/>
              <a:t> int NOT NULL,</a:t>
            </a:r>
          </a:p>
          <a:p>
            <a:r>
              <a:rPr lang="en-IN" sz="2400" dirty="0"/>
              <a:t>Customer_ID int,</a:t>
            </a:r>
          </a:p>
          <a:p>
            <a:r>
              <a:rPr lang="en-IN" sz="2400" dirty="0"/>
              <a:t>Driver_ID int,</a:t>
            </a:r>
          </a:p>
          <a:p>
            <a:r>
              <a:rPr lang="en-IN" sz="2400" dirty="0"/>
              <a:t>PRIMARY KEY (</a:t>
            </a:r>
            <a:r>
              <a:rPr lang="en-IN" sz="2400" dirty="0" err="1"/>
              <a:t>Booking_ID</a:t>
            </a:r>
            <a:r>
              <a:rPr lang="en-IN" sz="2400" dirty="0"/>
              <a:t>),</a:t>
            </a:r>
          </a:p>
          <a:p>
            <a:r>
              <a:rPr lang="en-IN" sz="2400" dirty="0"/>
              <a:t>FOREIGN KEY (Driver_ID)</a:t>
            </a:r>
          </a:p>
          <a:p>
            <a:r>
              <a:rPr lang="en-IN" sz="2400" dirty="0"/>
              <a:t>REFERENCES Driver_Data(Driver_ID),</a:t>
            </a:r>
          </a:p>
          <a:p>
            <a:r>
              <a:rPr lang="en-IN" sz="2400" dirty="0"/>
              <a:t>FOREIGN KEY (Customer_ID)</a:t>
            </a:r>
          </a:p>
          <a:p>
            <a:r>
              <a:rPr lang="en-IN" sz="2400" dirty="0"/>
              <a:t>REFERENCES </a:t>
            </a:r>
            <a:r>
              <a:rPr lang="en-IN" sz="2400" dirty="0" err="1"/>
              <a:t>Customer_Data</a:t>
            </a:r>
            <a:r>
              <a:rPr lang="en-IN" sz="2400" dirty="0"/>
              <a:t>(</a:t>
            </a:r>
            <a:r>
              <a:rPr lang="en-IN" sz="2400" dirty="0" err="1"/>
              <a:t>Customer_ID</a:t>
            </a:r>
            <a:r>
              <a:rPr lang="en-IN" sz="2400" dirty="0"/>
              <a:t>),</a:t>
            </a:r>
          </a:p>
          <a:p>
            <a:r>
              <a:rPr lang="en-IN" sz="2400" dirty="0"/>
              <a:t>);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BEC0E228-B136-4FFC-BBBF-C2BD4144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29894"/>
              </p:ext>
            </p:extLst>
          </p:nvPr>
        </p:nvGraphicFramePr>
        <p:xfrm>
          <a:off x="661195" y="2097444"/>
          <a:ext cx="2642769" cy="266311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42769">
                  <a:extLst>
                    <a:ext uri="{9D8B030D-6E8A-4147-A177-3AD203B41FA5}">
                      <a16:colId xmlns:a16="http://schemas.microsoft.com/office/drawing/2014/main" val="3862810732"/>
                    </a:ext>
                  </a:extLst>
                </a:gridCol>
              </a:tblGrid>
              <a:tr h="665778">
                <a:tc>
                  <a:txBody>
                    <a:bodyPr/>
                    <a:lstStyle/>
                    <a:p>
                      <a:r>
                        <a:rPr lang="en-IN" dirty="0" err="1"/>
                        <a:t>Booking_Data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84601"/>
                  </a:ext>
                </a:extLst>
              </a:tr>
              <a:tr h="665778">
                <a:tc>
                  <a:txBody>
                    <a:bodyPr/>
                    <a:lstStyle/>
                    <a:p>
                      <a:r>
                        <a:rPr lang="en-IN" u="sng" dirty="0" err="1"/>
                        <a:t>Booking_ID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2358"/>
                  </a:ext>
                </a:extLst>
              </a:tr>
              <a:tr h="665778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r>
                        <a:rPr lang="en-IN" dirty="0"/>
                        <a:t> 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50556"/>
                  </a:ext>
                </a:extLst>
              </a:tr>
              <a:tr h="665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Customer_ID 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22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96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POPULATING TABLE </a:t>
            </a:r>
            <a:r>
              <a:rPr lang="en-US" dirty="0" err="1">
                <a:solidFill>
                  <a:schemeClr val="tx1"/>
                </a:solidFill>
              </a:rPr>
              <a:t>Driver_Data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B6A09-BDB6-4C68-AF97-EE74902E20DE}"/>
              </a:ext>
            </a:extLst>
          </p:cNvPr>
          <p:cNvSpPr txBox="1"/>
          <p:nvPr/>
        </p:nvSpPr>
        <p:spPr>
          <a:xfrm>
            <a:off x="3657605" y="1905506"/>
            <a:ext cx="5029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INSERT INTO </a:t>
            </a:r>
            <a:r>
              <a:rPr lang="en-IN" sz="2400" dirty="0" err="1"/>
              <a:t>dbo.Driver_Data</a:t>
            </a:r>
            <a:r>
              <a:rPr lang="en-IN" sz="2400" dirty="0"/>
              <a:t> (</a:t>
            </a:r>
            <a:r>
              <a:rPr lang="en-IN" sz="2400" dirty="0" err="1"/>
              <a:t>Driver_ID,Driver_Name,Driver_PhoneNumber</a:t>
            </a:r>
            <a:r>
              <a:rPr lang="en-IN" sz="2400" dirty="0"/>
              <a:t>)</a:t>
            </a:r>
          </a:p>
          <a:p>
            <a:r>
              <a:rPr lang="en-IN" sz="2400" dirty="0"/>
              <a:t>VALUES (1,'KUSHAL JAIN',95647),</a:t>
            </a:r>
          </a:p>
          <a:p>
            <a:r>
              <a:rPr lang="en-IN" sz="2400" dirty="0"/>
              <a:t>(2,'DEVASHISH UPADHYAY',45678),</a:t>
            </a:r>
          </a:p>
          <a:p>
            <a:r>
              <a:rPr lang="en-IN" sz="2400" dirty="0"/>
              <a:t>(3, 'RISHIT KAPADIYA',21354),</a:t>
            </a:r>
          </a:p>
          <a:p>
            <a:r>
              <a:rPr lang="en-IN" sz="2400" dirty="0"/>
              <a:t>(4,'JAY BHUTORIA',85461);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911AAA-1681-49E3-9ACA-48D348C36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28215"/>
              </p:ext>
            </p:extLst>
          </p:nvPr>
        </p:nvGraphicFramePr>
        <p:xfrm>
          <a:off x="598129" y="1981200"/>
          <a:ext cx="2438399" cy="2895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38399">
                  <a:extLst>
                    <a:ext uri="{9D8B030D-6E8A-4147-A177-3AD203B41FA5}">
                      <a16:colId xmlns:a16="http://schemas.microsoft.com/office/drawing/2014/main" val="2605760104"/>
                    </a:ext>
                  </a:extLst>
                </a:gridCol>
              </a:tblGrid>
              <a:tr h="646031">
                <a:tc>
                  <a:txBody>
                    <a:bodyPr/>
                    <a:lstStyle/>
                    <a:p>
                      <a:r>
                        <a:rPr lang="en-IN" dirty="0" err="1"/>
                        <a:t>Driver_Data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9412"/>
                  </a:ext>
                </a:extLst>
              </a:tr>
              <a:tr h="636761">
                <a:tc>
                  <a:txBody>
                    <a:bodyPr/>
                    <a:lstStyle/>
                    <a:p>
                      <a:r>
                        <a:rPr lang="en-IN" u="sng" dirty="0" err="1"/>
                        <a:t>Driver_ID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02150"/>
                  </a:ext>
                </a:extLst>
              </a:tr>
              <a:tr h="636761">
                <a:tc>
                  <a:txBody>
                    <a:bodyPr/>
                    <a:lstStyle/>
                    <a:p>
                      <a:r>
                        <a:rPr lang="en-IN" dirty="0" err="1"/>
                        <a:t>Driver_Name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05136"/>
                  </a:ext>
                </a:extLst>
              </a:tr>
              <a:tr h="976047">
                <a:tc>
                  <a:txBody>
                    <a:bodyPr/>
                    <a:lstStyle/>
                    <a:p>
                      <a:r>
                        <a:rPr lang="en-IN" dirty="0" err="1"/>
                        <a:t>Driver_PhoneNumber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8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370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304800"/>
            <a:ext cx="8242911" cy="12954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POPULATING TABLE </a:t>
            </a:r>
            <a:r>
              <a:rPr lang="en-US" dirty="0" err="1">
                <a:solidFill>
                  <a:schemeClr val="tx1"/>
                </a:solidFill>
              </a:rPr>
              <a:t>Customer_Data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035CB-677B-43B9-B1E1-C30C70160598}"/>
              </a:ext>
            </a:extLst>
          </p:cNvPr>
          <p:cNvSpPr txBox="1"/>
          <p:nvPr/>
        </p:nvSpPr>
        <p:spPr>
          <a:xfrm>
            <a:off x="3652960" y="1777672"/>
            <a:ext cx="5029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dbo.Customer_Data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(Customer_ID,Customer_Name,Customer_PhoneNumber,Customer_Address,Customer_EmailID)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(56,'NANCY MAYER',956470,'B-64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MUMBAI','nacy@ok.com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(65,'SURESH',434478,'B-454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UDAIPUR','suresh@ok.com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(89,'KAILASH',956450,'N-956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DELHI','kailash@ok.com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(15,'Donald Trump',923140,'G-64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JAIPUR','donaldduck@ok.com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0C71E8-4D5E-4DFF-9186-595BF5861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10237"/>
              </p:ext>
            </p:extLst>
          </p:nvPr>
        </p:nvGraphicFramePr>
        <p:xfrm>
          <a:off x="818384" y="1965960"/>
          <a:ext cx="2209800" cy="2926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08519114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178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u="sng" dirty="0" err="1"/>
                        <a:t>Customer_ID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9828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508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Customer_PhoneNumber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895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Customer_Address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613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Customer_EmailID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0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3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POPULATING TABLE </a:t>
            </a:r>
            <a:r>
              <a:rPr lang="en-US" dirty="0" err="1">
                <a:solidFill>
                  <a:schemeClr val="tx1"/>
                </a:solidFill>
              </a:rPr>
              <a:t>Car_Data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BB3EF-248C-480C-8B10-EAEC5461CECB}"/>
              </a:ext>
            </a:extLst>
          </p:cNvPr>
          <p:cNvSpPr txBox="1"/>
          <p:nvPr/>
        </p:nvSpPr>
        <p:spPr>
          <a:xfrm>
            <a:off x="3657605" y="1981200"/>
            <a:ext cx="5029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dbo.Car_Data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Car_Number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Car_Model,Car_Colour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Driver_ID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('RJ27OK1236','BMW','BLUE',1),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('MP57JK1289','TOYOTA','BLACK',2),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('MH01LK4886','TESLA','PURPLE',3);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37B88F-A084-43E7-B9B0-CB7F74FA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28459"/>
              </p:ext>
            </p:extLst>
          </p:nvPr>
        </p:nvGraphicFramePr>
        <p:xfrm>
          <a:off x="685816" y="2286000"/>
          <a:ext cx="2209774" cy="25019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09774">
                  <a:extLst>
                    <a:ext uri="{9D8B030D-6E8A-4147-A177-3AD203B41FA5}">
                      <a16:colId xmlns:a16="http://schemas.microsoft.com/office/drawing/2014/main" val="1824971956"/>
                    </a:ext>
                  </a:extLst>
                </a:gridCol>
              </a:tblGrid>
              <a:tr h="500380">
                <a:tc>
                  <a:txBody>
                    <a:bodyPr/>
                    <a:lstStyle/>
                    <a:p>
                      <a:r>
                        <a:rPr lang="en-IN" dirty="0" err="1"/>
                        <a:t>Car_Data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38675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IN" u="sng" dirty="0" err="1"/>
                        <a:t>Car_Number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15174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IN" dirty="0" err="1"/>
                        <a:t>Car_Model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6379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IN" dirty="0" err="1"/>
                        <a:t>Car_Colour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461908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70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8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POPULATING </a:t>
            </a:r>
            <a:r>
              <a:rPr lang="en-US" dirty="0" err="1">
                <a:solidFill>
                  <a:schemeClr val="tx1"/>
                </a:solidFill>
              </a:rPr>
              <a:t>Booking_Data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30B8C-B2FD-41C4-A088-9B369EB30DF5}"/>
              </a:ext>
            </a:extLst>
          </p:cNvPr>
          <p:cNvSpPr txBox="1"/>
          <p:nvPr/>
        </p:nvSpPr>
        <p:spPr>
          <a:xfrm>
            <a:off x="3657605" y="2459504"/>
            <a:ext cx="5029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INSERT INTO </a:t>
            </a:r>
            <a:r>
              <a:rPr lang="en-IN" sz="2400" dirty="0" err="1"/>
              <a:t>dbo.Booking_Data</a:t>
            </a:r>
            <a:r>
              <a:rPr lang="en-IN" sz="2400" dirty="0"/>
              <a:t>(</a:t>
            </a:r>
            <a:r>
              <a:rPr lang="en-IN" sz="2400" dirty="0" err="1"/>
              <a:t>Booking_ID,Driver_ID,Customer_ID</a:t>
            </a:r>
            <a:r>
              <a:rPr lang="en-IN" sz="2400" dirty="0"/>
              <a:t>)</a:t>
            </a:r>
          </a:p>
          <a:p>
            <a:r>
              <a:rPr lang="en-IN" sz="2400" dirty="0"/>
              <a:t>VALUES (655,1, 56),</a:t>
            </a:r>
          </a:p>
          <a:p>
            <a:r>
              <a:rPr lang="en-IN" sz="2400" dirty="0"/>
              <a:t>(546,2, 15);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6079DE1F-F1CF-4CA5-83CB-7891AA05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67603"/>
              </p:ext>
            </p:extLst>
          </p:nvPr>
        </p:nvGraphicFramePr>
        <p:xfrm>
          <a:off x="694735" y="2687320"/>
          <a:ext cx="2100580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00580">
                  <a:extLst>
                    <a:ext uri="{9D8B030D-6E8A-4147-A177-3AD203B41FA5}">
                      <a16:colId xmlns:a16="http://schemas.microsoft.com/office/drawing/2014/main" val="3862810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8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err="1"/>
                        <a:t>Booking_ID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Customer_ID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22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01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0849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5883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76" y="818775"/>
            <a:ext cx="6317428" cy="7052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CREATING VIEW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2411" y="256355"/>
            <a:ext cx="1280814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2D01D492-7EF8-4DBC-9162-26223E8F38EE}" type="slidenum">
              <a:rPr lang="en-US" altLang="en-US" sz="900">
                <a:solidFill>
                  <a:srgbClr val="FFFFFF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19</a:t>
            </a:fld>
            <a:endParaRPr lang="en-US" altLang="en-US" sz="9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67400-46DA-4EC4-AB63-1E64D9159258}"/>
              </a:ext>
            </a:extLst>
          </p:cNvPr>
          <p:cNvSpPr txBox="1"/>
          <p:nvPr/>
        </p:nvSpPr>
        <p:spPr>
          <a:xfrm>
            <a:off x="647700" y="2809229"/>
            <a:ext cx="7848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[BOOKINGS] </a:t>
            </a: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Customer_ID, Driver_ID</a:t>
            </a:r>
            <a:b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dbo.Booking_Data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IN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8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65ED6-5A50-4246-855C-3E4EA997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9480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Acknowledgement</a:t>
            </a:r>
            <a:endParaRPr lang="en-IN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AFDF8-7C74-45FC-AF69-58C6566AE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604" y="649480"/>
            <a:ext cx="4184580" cy="5546047"/>
          </a:xfrm>
        </p:spPr>
        <p:txBody>
          <a:bodyPr anchor="ctr">
            <a:normAutofit/>
          </a:bodyPr>
          <a:lstStyle/>
          <a:p>
            <a:endParaRPr lang="en-IN" sz="1700" b="0" i="0" u="none" strike="noStrike" baseline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700" b="0" i="0" u="none" strike="noStrike" baseline="0" dirty="0">
                <a:latin typeface="Times New Roman" panose="02020603050405020304" pitchFamily="18" charset="0"/>
              </a:rPr>
              <a:t>We wish to Express our sincere gratitude to S.P Jain School of Global Management for providing us facilities and encouragement for completing the Group Project on time. Further I wish to thank our Databases </a:t>
            </a:r>
            <a:r>
              <a:rPr lang="en-IN" sz="1700" b="1" i="0" u="none" strike="noStrike" baseline="0" dirty="0">
                <a:latin typeface="Times New Roman" panose="02020603050405020304" pitchFamily="18" charset="0"/>
              </a:rPr>
              <a:t>Professor </a:t>
            </a:r>
            <a:r>
              <a:rPr lang="en-IN" sz="1700" b="1" dirty="0">
                <a:latin typeface="Times New Roman" panose="02020603050405020304" pitchFamily="18" charset="0"/>
              </a:rPr>
              <a:t>Sunil Lakdawala </a:t>
            </a:r>
            <a:r>
              <a:rPr lang="en-IN" sz="1700" b="0" i="0" u="none" strike="noStrike" baseline="0" dirty="0">
                <a:latin typeface="Times New Roman" panose="02020603050405020304" pitchFamily="18" charset="0"/>
              </a:rPr>
              <a:t>for his tireless efforts to teach us and guide us throughout the classes. Lastly, We are thankful to god, the creator and Preserver for his blessings.</a:t>
            </a:r>
          </a:p>
          <a:p>
            <a:pPr marL="0" indent="0">
              <a:buNone/>
            </a:pPr>
            <a:endParaRPr lang="en-US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By, </a:t>
            </a:r>
          </a:p>
          <a:p>
            <a:pPr marL="0" indent="0">
              <a:buNone/>
            </a:pPr>
            <a:r>
              <a:rPr lang="en-US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Devashish Upadhyay, Kushal Jain, Jay Bhutoria and Rishit Kapadiya.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(BACHELOR’S OF DATA SCIENCE)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700" b="0" i="0" u="none" strike="noStrike" baseline="0" dirty="0">
                <a:latin typeface="Times New Roman" panose="02020603050405020304" pitchFamily="18" charset="0"/>
              </a:rPr>
              <a:t> </a:t>
            </a:r>
            <a:endParaRPr lang="en-IN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33F3-EC26-4C0C-A4F4-60FA4BD1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9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0849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5883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76" y="818775"/>
            <a:ext cx="6317428" cy="7052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CREATING INDEX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2411" y="256355"/>
            <a:ext cx="1280814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2D01D492-7EF8-4DBC-9162-26223E8F38EE}" type="slidenum">
              <a:rPr lang="en-US" altLang="en-US" sz="900">
                <a:solidFill>
                  <a:srgbClr val="FFFFFF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20</a:t>
            </a:fld>
            <a:endParaRPr lang="en-US" altLang="en-US" sz="9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67400-46DA-4EC4-AB63-1E64D9159258}"/>
              </a:ext>
            </a:extLst>
          </p:cNvPr>
          <p:cNvSpPr txBox="1"/>
          <p:nvPr/>
        </p:nvSpPr>
        <p:spPr>
          <a:xfrm>
            <a:off x="647700" y="2809229"/>
            <a:ext cx="784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INDEX </a:t>
            </a:r>
            <a:r>
              <a:rPr lang="en-IN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idx_main</a:t>
            </a:r>
            <a:endParaRPr lang="en-IN" sz="24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algn="l"/>
            <a:r>
              <a:rPr 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ON </a:t>
            </a:r>
            <a:r>
              <a:rPr lang="en-IN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dbo.Customer_Data</a:t>
            </a:r>
            <a:r>
              <a:rPr 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 (</a:t>
            </a:r>
            <a:r>
              <a:rPr lang="en-IN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Customer_ID,Customer_NAME</a:t>
            </a:r>
            <a:r>
              <a:rPr 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IN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56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4512879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86" y="1913950"/>
            <a:ext cx="3153102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REFERENCES</a:t>
            </a:r>
          </a:p>
        </p:txBody>
      </p: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5288" y="3337139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AF48CF-F5F5-4A61-B6B8-3653EDDFD87D}"/>
              </a:ext>
            </a:extLst>
          </p:cNvPr>
          <p:cNvSpPr txBox="1"/>
          <p:nvPr/>
        </p:nvSpPr>
        <p:spPr>
          <a:xfrm>
            <a:off x="394137" y="3417573"/>
            <a:ext cx="3444765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David Kroenke, “Database Processing”, 13</a:t>
            </a:r>
            <a:r>
              <a:rPr lang="en-US" altLang="en-US" baseline="30000" dirty="0">
                <a:latin typeface="+mn-lt"/>
              </a:rPr>
              <a:t>th</a:t>
            </a:r>
            <a:r>
              <a:rPr lang="en-US" altLang="en-US" dirty="0">
                <a:latin typeface="+mn-lt"/>
              </a:rPr>
              <a:t> edition</a:t>
            </a:r>
          </a:p>
          <a:p>
            <a:pPr marL="28575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Telegram API Documentation</a:t>
            </a:r>
          </a:p>
          <a:p>
            <a:pPr marL="28575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Python3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4276675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573E8E7E-0776-4914-BC41-90894DC09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000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7CA2D-E73E-4A07-8286-90BF9F5300A4}"/>
              </a:ext>
            </a:extLst>
          </p:cNvPr>
          <p:cNvSpPr txBox="1"/>
          <p:nvPr/>
        </p:nvSpPr>
        <p:spPr>
          <a:xfrm>
            <a:off x="630936" y="3502152"/>
            <a:ext cx="7879842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latin typeface="+mn-lt"/>
              </a:rPr>
              <a:t>From Devashish Upadhyay, Kushal Jain, Rishit Kapadiya and Jay Bhutoria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5402" y="6356350"/>
            <a:ext cx="18653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2D01D492-7EF8-4DBC-9162-26223E8F38EE}" type="slidenum">
              <a:rPr lang="en-US" altLang="en-US"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7847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Rectangle 14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2" name="Rectangle 15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25642" y="741074"/>
            <a:ext cx="687472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3" name="Freeform: Shape 15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12651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64" name="Freeform: Shape 15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826041" y="-81546"/>
            <a:ext cx="1827638" cy="103274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65" name="Rectangle 15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909679" y="502817"/>
            <a:ext cx="645368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4F1F28-0BD6-4372-9E8C-8634390A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EDE090C4-119B-4A53-9E8A-9AD8C6DD9B36}" type="slidenum">
              <a:rPr lang="en-US" altLang="en-US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alt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266" name="Isosceles Triangle 15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567" y="6115501"/>
            <a:ext cx="1120885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7" name="Isosceles Triangle 16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5472" y="6453143"/>
            <a:ext cx="611178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CD29DE34-B334-4A88-B5DA-FA81E6339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dirty="0">
                <a:solidFill>
                  <a:schemeClr val="tx1"/>
                </a:solidFill>
              </a:rPr>
              <a:t>Content</a:t>
            </a:r>
          </a:p>
        </p:txBody>
      </p:sp>
      <p:graphicFrame>
        <p:nvGraphicFramePr>
          <p:cNvPr id="6161" name="Rectangle 3">
            <a:extLst>
              <a:ext uri="{FF2B5EF4-FFF2-40B4-BE49-F238E27FC236}">
                <a16:creationId xmlns:a16="http://schemas.microsoft.com/office/drawing/2014/main" id="{0BEAFF01-1A97-4414-AC3B-CA1E94437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305775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281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14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083117" y="2"/>
            <a:ext cx="4639318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25029-6140-4837-8545-82F50A1F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3F3F3F"/>
                </a:solidFill>
              </a:rPr>
              <a:t>Overview</a:t>
            </a:r>
            <a:endParaRPr lang="en-IN" sz="5400" dirty="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36B36-D6B3-4D6E-B0A6-83DDBB62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162" y="1032987"/>
            <a:ext cx="3934778" cy="4792027"/>
          </a:xfrm>
        </p:spPr>
        <p:txBody>
          <a:bodyPr anchor="ctr">
            <a:normAutofit/>
          </a:bodyPr>
          <a:lstStyle/>
          <a:p>
            <a:r>
              <a:rPr lang="en-US" sz="2100">
                <a:solidFill>
                  <a:srgbClr val="FFFFFF"/>
                </a:solidFill>
              </a:rPr>
              <a:t>This application helps you book a virtual cab.</a:t>
            </a:r>
          </a:p>
          <a:p>
            <a:r>
              <a:rPr lang="en-US" sz="2100">
                <a:solidFill>
                  <a:srgbClr val="FFFFFF"/>
                </a:solidFill>
              </a:rPr>
              <a:t>All cab booking operators like Ola, Uber etc., uses a dynamic database at the backend </a:t>
            </a:r>
          </a:p>
          <a:p>
            <a:r>
              <a:rPr lang="en-US" sz="2100">
                <a:solidFill>
                  <a:srgbClr val="FFFFFF"/>
                </a:solidFill>
              </a:rPr>
              <a:t>Information is collected, updated and stored in the database using programming languages like python, javascript and more.</a:t>
            </a:r>
          </a:p>
          <a:p>
            <a:pPr marL="0" indent="0">
              <a:buNone/>
            </a:pPr>
            <a:r>
              <a:rPr lang="en-US" sz="2100">
                <a:solidFill>
                  <a:srgbClr val="FFFFFF"/>
                </a:solidFill>
              </a:rPr>
              <a:t> </a:t>
            </a:r>
          </a:p>
          <a:p>
            <a:endParaRPr lang="en-IN" sz="21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4F7C2-F4C7-4692-900A-5FFABCDB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6223702"/>
            <a:ext cx="428046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2D01D492-7EF8-4DBC-9162-26223E8F38EE}" type="slidenum">
              <a:rPr lang="en-US" altLang="en-US" sz="900">
                <a:solidFill>
                  <a:srgbClr val="898989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0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FDD5A58-4658-4662-8D0A-8668CC2DD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66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B9BCA-C962-4B8D-8824-1E5FFA57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Working of the Project</a:t>
            </a:r>
            <a:endParaRPr lang="en-IN" sz="6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00728-E2D7-4945-908F-069D81D5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04AD945-1842-4490-B78F-24054A686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81964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8939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D0C3-DE16-4F4A-A7DB-EC7ADBF7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/>
              <a:t>Assumptions</a:t>
            </a:r>
            <a:br>
              <a:rPr lang="en-IN" dirty="0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69AE-7AC6-4434-8C7E-2C2C7D93C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IN" sz="1700"/>
              <a:t>1 car can only be driven by 1 driver.</a:t>
            </a:r>
          </a:p>
          <a:p>
            <a:r>
              <a:rPr lang="en-IN" sz="1700"/>
              <a:t>1 cab can only be booked by 1 person at a time.</a:t>
            </a:r>
          </a:p>
          <a:p>
            <a:r>
              <a:rPr lang="en-IN" sz="1700"/>
              <a:t>A person can only book 1 cab.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93B2-8D20-4711-83A1-A555B1FF2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30" r="12931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EF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DA8E9-3BE0-420E-9892-B347537C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 smtClean="0"/>
              <a:pPr>
                <a:spcAft>
                  <a:spcPts val="60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7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Entities</a:t>
            </a:r>
            <a:endParaRPr lang="en-IN" sz="72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670A88-A514-4B3F-B022-1F504DC3E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66100"/>
              </p:ext>
            </p:extLst>
          </p:nvPr>
        </p:nvGraphicFramePr>
        <p:xfrm>
          <a:off x="457200" y="1828801"/>
          <a:ext cx="1752600" cy="16763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605760104"/>
                    </a:ext>
                  </a:extLst>
                </a:gridCol>
              </a:tblGrid>
              <a:tr h="423659">
                <a:tc>
                  <a:txBody>
                    <a:bodyPr/>
                    <a:lstStyle/>
                    <a:p>
                      <a:r>
                        <a:rPr lang="en-IN" dirty="0" err="1"/>
                        <a:t>Driver_Data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9412"/>
                  </a:ext>
                </a:extLst>
              </a:tr>
              <a:tr h="417580">
                <a:tc>
                  <a:txBody>
                    <a:bodyPr/>
                    <a:lstStyle/>
                    <a:p>
                      <a:r>
                        <a:rPr lang="en-IN" u="sng" dirty="0" err="1"/>
                        <a:t>Driver_ID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02150"/>
                  </a:ext>
                </a:extLst>
              </a:tr>
              <a:tr h="417580">
                <a:tc>
                  <a:txBody>
                    <a:bodyPr/>
                    <a:lstStyle/>
                    <a:p>
                      <a:r>
                        <a:rPr lang="en-IN" dirty="0" err="1"/>
                        <a:t>Driver_Name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05136"/>
                  </a:ext>
                </a:extLst>
              </a:tr>
              <a:tr h="417580">
                <a:tc>
                  <a:txBody>
                    <a:bodyPr/>
                    <a:lstStyle/>
                    <a:p>
                      <a:r>
                        <a:rPr lang="en-IN" dirty="0" err="1"/>
                        <a:t>Driver_PhNo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8550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BC6B62-B57A-407A-B051-690DA92DE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68107"/>
              </p:ext>
            </p:extLst>
          </p:nvPr>
        </p:nvGraphicFramePr>
        <p:xfrm>
          <a:off x="2438400" y="1828800"/>
          <a:ext cx="2133600" cy="2743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08519114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178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u="sng" dirty="0" err="1"/>
                        <a:t>Customer_ID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9828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508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Customer_PhNo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895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Customer_Pincode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613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IN" dirty="0" err="1"/>
                        <a:t>Customer_Email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07240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408398D0-AA80-408D-B44D-7904ED613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15702"/>
              </p:ext>
            </p:extLst>
          </p:nvPr>
        </p:nvGraphicFramePr>
        <p:xfrm>
          <a:off x="4800600" y="1828800"/>
          <a:ext cx="16002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82497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3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err="1"/>
                        <a:t>Car_No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1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6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Car_Colour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46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70983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3E2BD8CC-7CC4-4ECF-9C98-6E431EEB7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63810"/>
              </p:ext>
            </p:extLst>
          </p:nvPr>
        </p:nvGraphicFramePr>
        <p:xfrm>
          <a:off x="6553200" y="1828800"/>
          <a:ext cx="21336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810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Booking_Data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8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err="1"/>
                        <a:t>Booking_ID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Car_No</a:t>
                      </a:r>
                      <a:r>
                        <a:rPr lang="en-IN" dirty="0"/>
                        <a:t> 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73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r>
                        <a:rPr lang="en-IN" dirty="0"/>
                        <a:t> 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Customer_ID</a:t>
                      </a:r>
                      <a:r>
                        <a:rPr lang="en-IN" dirty="0"/>
                        <a:t> 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22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78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40CEA5-FA16-43B5-9967-6B56C9D0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10998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0849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403" y="475883"/>
            <a:ext cx="7246961" cy="1750949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2411" y="256355"/>
            <a:ext cx="1280814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00728-E2D7-4945-908F-069D81D5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2D01D492-7EF8-4DBC-9162-26223E8F38EE}" type="slidenum">
              <a:rPr lang="en-US" altLang="en-US" sz="900">
                <a:solidFill>
                  <a:srgbClr val="FFFFFF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8</a:t>
            </a:fld>
            <a:endParaRPr lang="en-US" altLang="en-US" sz="9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BD122-8752-40EF-80F8-EA122872425D}"/>
              </a:ext>
            </a:extLst>
          </p:cNvPr>
          <p:cNvSpPr txBox="1"/>
          <p:nvPr/>
        </p:nvSpPr>
        <p:spPr>
          <a:xfrm>
            <a:off x="1600200" y="685339"/>
            <a:ext cx="617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ERD</a:t>
            </a:r>
            <a:endParaRPr lang="en-IN" sz="66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611C94-AB61-44A8-84B9-CB61EB1BF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86536"/>
            <a:ext cx="7223096" cy="39955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A67B08-088A-4F02-8059-3DE6DC4B5D2D}"/>
              </a:ext>
            </a:extLst>
          </p:cNvPr>
          <p:cNvCxnSpPr/>
          <p:nvPr/>
        </p:nvCxnSpPr>
        <p:spPr>
          <a:xfrm>
            <a:off x="2133600" y="5257800"/>
            <a:ext cx="228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7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6DDBB-9EDC-409F-A9A6-716A38F14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2886-4B9C-499F-AD74-64135C07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01D492-7EF8-4DBC-9162-26223E8F38EE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2D4A42-FF1A-4119-898B-050F459E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Dictionary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CEBDDEA-D256-489A-8D9B-9C2D81ED4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" y="1083469"/>
            <a:ext cx="81629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1114</Words>
  <Application>Microsoft Office PowerPoint</Application>
  <PresentationFormat>On-screen Show (4:3)</PresentationFormat>
  <Paragraphs>214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Garamond</vt:lpstr>
      <vt:lpstr>Times New Roman</vt:lpstr>
      <vt:lpstr>Wingdings</vt:lpstr>
      <vt:lpstr>Edge</vt:lpstr>
      <vt:lpstr>Database Group Project Semester 1</vt:lpstr>
      <vt:lpstr>Acknowledgement</vt:lpstr>
      <vt:lpstr>Content</vt:lpstr>
      <vt:lpstr>Overview</vt:lpstr>
      <vt:lpstr>Working of the Project</vt:lpstr>
      <vt:lpstr>Assumptions </vt:lpstr>
      <vt:lpstr>Entities</vt:lpstr>
      <vt:lpstr>PowerPoint Presentation</vt:lpstr>
      <vt:lpstr>Data Dictionary</vt:lpstr>
      <vt:lpstr>Tables</vt:lpstr>
      <vt:lpstr>CREATING TABLE Driver_Data</vt:lpstr>
      <vt:lpstr>CREATING TABLE Customer_Data</vt:lpstr>
      <vt:lpstr>CREATING TABLE Car_Data</vt:lpstr>
      <vt:lpstr>CREATING TABLE Booking_Data</vt:lpstr>
      <vt:lpstr>POPULATING TABLE Driver_Data </vt:lpstr>
      <vt:lpstr>POPULATING TABLE Customer_Data </vt:lpstr>
      <vt:lpstr>POPULATING TABLE Car_Data</vt:lpstr>
      <vt:lpstr>POPULATING Booking_Data </vt:lpstr>
      <vt:lpstr>CREATING VIEW</vt:lpstr>
      <vt:lpstr>CREATING INDEX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Group Project Semester 1</dc:title>
  <dc:creator>Devashish Upadhyay</dc:creator>
  <cp:lastModifiedBy>Devashish Upadhyay</cp:lastModifiedBy>
  <cp:revision>1</cp:revision>
  <dcterms:created xsi:type="dcterms:W3CDTF">2021-01-14T11:41:51Z</dcterms:created>
  <dcterms:modified xsi:type="dcterms:W3CDTF">2021-01-14T11:54:27Z</dcterms:modified>
</cp:coreProperties>
</file>